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47"/>
  </p:notesMasterIdLst>
  <p:sldIdLst>
    <p:sldId id="258" r:id="rId5"/>
    <p:sldId id="260" r:id="rId6"/>
    <p:sldId id="271" r:id="rId7"/>
    <p:sldId id="283" r:id="rId8"/>
    <p:sldId id="280" r:id="rId9"/>
    <p:sldId id="288" r:id="rId10"/>
    <p:sldId id="285" r:id="rId11"/>
    <p:sldId id="300" r:id="rId12"/>
    <p:sldId id="310" r:id="rId13"/>
    <p:sldId id="317" r:id="rId14"/>
    <p:sldId id="266" r:id="rId15"/>
    <p:sldId id="302" r:id="rId16"/>
    <p:sldId id="301" r:id="rId17"/>
    <p:sldId id="292" r:id="rId18"/>
    <p:sldId id="303" r:id="rId19"/>
    <p:sldId id="293" r:id="rId20"/>
    <p:sldId id="304" r:id="rId21"/>
    <p:sldId id="318" r:id="rId22"/>
    <p:sldId id="306" r:id="rId23"/>
    <p:sldId id="307" r:id="rId24"/>
    <p:sldId id="308" r:id="rId25"/>
    <p:sldId id="309" r:id="rId26"/>
    <p:sldId id="269" r:id="rId27"/>
    <p:sldId id="290" r:id="rId28"/>
    <p:sldId id="295" r:id="rId29"/>
    <p:sldId id="296" r:id="rId30"/>
    <p:sldId id="311" r:id="rId31"/>
    <p:sldId id="313" r:id="rId32"/>
    <p:sldId id="265" r:id="rId33"/>
    <p:sldId id="312" r:id="rId34"/>
    <p:sldId id="267" r:id="rId35"/>
    <p:sldId id="314" r:id="rId36"/>
    <p:sldId id="315" r:id="rId37"/>
    <p:sldId id="316" r:id="rId38"/>
    <p:sldId id="321" r:id="rId39"/>
    <p:sldId id="322" r:id="rId40"/>
    <p:sldId id="326" r:id="rId41"/>
    <p:sldId id="323" r:id="rId42"/>
    <p:sldId id="324" r:id="rId43"/>
    <p:sldId id="325" r:id="rId44"/>
    <p:sldId id="319" r:id="rId45"/>
    <p:sldId id="320" r:id="rId46"/>
  </p:sldIdLst>
  <p:sldSz cx="12207875" cy="6858000"/>
  <p:notesSz cx="6669088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81368-A5BF-4F28-AF72-5C0F1100A6F5}" v="23" dt="2023-01-26T19:32:34.090"/>
    <p1510:client id="{C8A8A7A1-380D-4760-B976-7EB1BB04D484}" v="49" dt="2023-01-26T18:56:01.463"/>
    <p1510:client id="{E3D62D59-C531-46F5-AA89-A201D124AAE4}" v="12" dt="2023-01-27T07:59:55.965"/>
    <p1510:client id="{F4E88FDB-273D-4401-9784-CA639394AAAB}" v="1575" dt="2023-01-27T07:44:12.503"/>
    <p1510:client id="{F9A659A9-BCF1-45FF-A85F-6FBF4C883238}" v="5" dt="2023-01-26T17:17:05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visberg Markus" userId="S::salvm4@bfh.ch::ddf3bbec-dfb7-4d38-bc3f-163ba5ee3580" providerId="AD" clId="Web-{ACDDAA96-8CE3-4511-9102-14DB452452BD}"/>
    <pc:docChg chg="addSld delSld modSld sldOrd">
      <pc:chgData name="Salvisberg Markus" userId="S::salvm4@bfh.ch::ddf3bbec-dfb7-4d38-bc3f-163ba5ee3580" providerId="AD" clId="Web-{ACDDAA96-8CE3-4511-9102-14DB452452BD}" dt="2023-01-21T12:23:01.862" v="178"/>
      <pc:docMkLst>
        <pc:docMk/>
      </pc:docMkLst>
      <pc:sldChg chg="modSp ord">
        <pc:chgData name="Salvisberg Markus" userId="S::salvm4@bfh.ch::ddf3bbec-dfb7-4d38-bc3f-163ba5ee3580" providerId="AD" clId="Web-{ACDDAA96-8CE3-4511-9102-14DB452452BD}" dt="2023-01-21T12:21:48.735" v="168" actId="20577"/>
        <pc:sldMkLst>
          <pc:docMk/>
          <pc:sldMk cId="1840020340" sldId="292"/>
        </pc:sldMkLst>
        <pc:spChg chg="mod">
          <ac:chgData name="Salvisberg Markus" userId="S::salvm4@bfh.ch::ddf3bbec-dfb7-4d38-bc3f-163ba5ee3580" providerId="AD" clId="Web-{ACDDAA96-8CE3-4511-9102-14DB452452BD}" dt="2023-01-21T12:21:48.735" v="168" actId="20577"/>
          <ac:spMkLst>
            <pc:docMk/>
            <pc:sldMk cId="1840020340" sldId="292"/>
            <ac:spMk id="3" creationId="{06C7FD27-EB0C-DBA3-8C02-97778BC7E605}"/>
          </ac:spMkLst>
        </pc:spChg>
      </pc:sldChg>
      <pc:sldChg chg="modSp">
        <pc:chgData name="Salvisberg Markus" userId="S::salvm4@bfh.ch::ddf3bbec-dfb7-4d38-bc3f-163ba5ee3580" providerId="AD" clId="Web-{ACDDAA96-8CE3-4511-9102-14DB452452BD}" dt="2023-01-21T12:21:40.001" v="163" actId="20577"/>
        <pc:sldMkLst>
          <pc:docMk/>
          <pc:sldMk cId="2728626960" sldId="293"/>
        </pc:sldMkLst>
        <pc:spChg chg="mod">
          <ac:chgData name="Salvisberg Markus" userId="S::salvm4@bfh.ch::ddf3bbec-dfb7-4d38-bc3f-163ba5ee3580" providerId="AD" clId="Web-{ACDDAA96-8CE3-4511-9102-14DB452452BD}" dt="2023-01-21T12:21:40.001" v="163" actId="20577"/>
          <ac:spMkLst>
            <pc:docMk/>
            <pc:sldMk cId="2728626960" sldId="293"/>
            <ac:spMk id="3" creationId="{AAB33A0C-C42A-1ACD-2A72-93500D825896}"/>
          </ac:spMkLst>
        </pc:spChg>
      </pc:sldChg>
      <pc:sldChg chg="ord">
        <pc:chgData name="Salvisberg Markus" userId="S::salvm4@bfh.ch::ddf3bbec-dfb7-4d38-bc3f-163ba5ee3580" providerId="AD" clId="Web-{ACDDAA96-8CE3-4511-9102-14DB452452BD}" dt="2023-01-21T12:13:07.562" v="100"/>
        <pc:sldMkLst>
          <pc:docMk/>
          <pc:sldMk cId="1811502527" sldId="301"/>
        </pc:sldMkLst>
      </pc:sldChg>
      <pc:sldChg chg="modSp">
        <pc:chgData name="Salvisberg Markus" userId="S::salvm4@bfh.ch::ddf3bbec-dfb7-4d38-bc3f-163ba5ee3580" providerId="AD" clId="Web-{ACDDAA96-8CE3-4511-9102-14DB452452BD}" dt="2023-01-21T12:12:07.076" v="99" actId="20577"/>
        <pc:sldMkLst>
          <pc:docMk/>
          <pc:sldMk cId="2710032146" sldId="302"/>
        </pc:sldMkLst>
        <pc:spChg chg="mod">
          <ac:chgData name="Salvisberg Markus" userId="S::salvm4@bfh.ch::ddf3bbec-dfb7-4d38-bc3f-163ba5ee3580" providerId="AD" clId="Web-{ACDDAA96-8CE3-4511-9102-14DB452452BD}" dt="2023-01-21T12:12:07.076" v="99" actId="20577"/>
          <ac:spMkLst>
            <pc:docMk/>
            <pc:sldMk cId="2710032146" sldId="302"/>
            <ac:spMk id="2" creationId="{AC49E2C9-D7F5-87DE-AB1F-7C47EC36BE55}"/>
          </ac:spMkLst>
        </pc:spChg>
      </pc:sldChg>
      <pc:sldChg chg="modSp">
        <pc:chgData name="Salvisberg Markus" userId="S::salvm4@bfh.ch::ddf3bbec-dfb7-4d38-bc3f-163ba5ee3580" providerId="AD" clId="Web-{ACDDAA96-8CE3-4511-9102-14DB452452BD}" dt="2023-01-21T12:20:04.321" v="141" actId="1076"/>
        <pc:sldMkLst>
          <pc:docMk/>
          <pc:sldMk cId="1717990605" sldId="303"/>
        </pc:sldMkLst>
        <pc:spChg chg="mod">
          <ac:chgData name="Salvisberg Markus" userId="S::salvm4@bfh.ch::ddf3bbec-dfb7-4d38-bc3f-163ba5ee3580" providerId="AD" clId="Web-{ACDDAA96-8CE3-4511-9102-14DB452452BD}" dt="2023-01-21T12:19:15.586" v="140" actId="20577"/>
          <ac:spMkLst>
            <pc:docMk/>
            <pc:sldMk cId="1717990605" sldId="303"/>
            <ac:spMk id="3" creationId="{50B39CCE-5B0C-36E1-7791-BA158273A766}"/>
          </ac:spMkLst>
        </pc:spChg>
        <pc:picChg chg="mod">
          <ac:chgData name="Salvisberg Markus" userId="S::salvm4@bfh.ch::ddf3bbec-dfb7-4d38-bc3f-163ba5ee3580" providerId="AD" clId="Web-{ACDDAA96-8CE3-4511-9102-14DB452452BD}" dt="2023-01-21T12:20:04.321" v="141" actId="1076"/>
          <ac:picMkLst>
            <pc:docMk/>
            <pc:sldMk cId="1717990605" sldId="303"/>
            <ac:picMk id="4" creationId="{FABF5C9C-BC9A-BFE3-B633-491DB1273FDC}"/>
          </ac:picMkLst>
        </pc:picChg>
      </pc:sldChg>
      <pc:sldChg chg="addSp delSp modSp new">
        <pc:chgData name="Salvisberg Markus" userId="S::salvm4@bfh.ch::ddf3bbec-dfb7-4d38-bc3f-163ba5ee3580" providerId="AD" clId="Web-{ACDDAA96-8CE3-4511-9102-14DB452452BD}" dt="2023-01-21T12:23:01.862" v="178"/>
        <pc:sldMkLst>
          <pc:docMk/>
          <pc:sldMk cId="521841791" sldId="304"/>
        </pc:sldMkLst>
        <pc:spChg chg="mod">
          <ac:chgData name="Salvisberg Markus" userId="S::salvm4@bfh.ch::ddf3bbec-dfb7-4d38-bc3f-163ba5ee3580" providerId="AD" clId="Web-{ACDDAA96-8CE3-4511-9102-14DB452452BD}" dt="2023-01-21T12:21:45.813" v="167" actId="20577"/>
          <ac:spMkLst>
            <pc:docMk/>
            <pc:sldMk cId="521841791" sldId="304"/>
            <ac:spMk id="3" creationId="{B52B1B9B-9A1E-2E2B-8664-EA584C6005C5}"/>
          </ac:spMkLst>
        </pc:spChg>
        <pc:spChg chg="add del mod">
          <ac:chgData name="Salvisberg Markus" userId="S::salvm4@bfh.ch::ddf3bbec-dfb7-4d38-bc3f-163ba5ee3580" providerId="AD" clId="Web-{ACDDAA96-8CE3-4511-9102-14DB452452BD}" dt="2023-01-21T12:22:35.220" v="172"/>
          <ac:spMkLst>
            <pc:docMk/>
            <pc:sldMk cId="521841791" sldId="304"/>
            <ac:spMk id="4" creationId="{AA2C933B-2F1D-FE82-F5A5-E3C97FE4B2BE}"/>
          </ac:spMkLst>
        </pc:spChg>
        <pc:spChg chg="add del mod">
          <ac:chgData name="Salvisberg Markus" userId="S::salvm4@bfh.ch::ddf3bbec-dfb7-4d38-bc3f-163ba5ee3580" providerId="AD" clId="Web-{ACDDAA96-8CE3-4511-9102-14DB452452BD}" dt="2023-01-21T12:23:01.862" v="178"/>
          <ac:spMkLst>
            <pc:docMk/>
            <pc:sldMk cId="521841791" sldId="304"/>
            <ac:spMk id="5" creationId="{DDC9E50C-B2C4-2ED2-6FD9-B7E032F0FBBE}"/>
          </ac:spMkLst>
        </pc:spChg>
      </pc:sldChg>
      <pc:sldChg chg="add del replId">
        <pc:chgData name="Salvisberg Markus" userId="S::salvm4@bfh.ch::ddf3bbec-dfb7-4d38-bc3f-163ba5ee3580" providerId="AD" clId="Web-{ACDDAA96-8CE3-4511-9102-14DB452452BD}" dt="2023-01-21T12:22:50.674" v="174"/>
        <pc:sldMkLst>
          <pc:docMk/>
          <pc:sldMk cId="1370750054" sldId="305"/>
        </pc:sldMkLst>
      </pc:sldChg>
    </pc:docChg>
  </pc:docChgLst>
  <pc:docChgLst>
    <pc:chgData name="Salvisberg Markus" userId="S::salvm4@bfh.ch::ddf3bbec-dfb7-4d38-bc3f-163ba5ee3580" providerId="AD" clId="Web-{CAEE457C-EE45-48BE-938A-03D237A5C0FD}"/>
    <pc:docChg chg="modSld">
      <pc:chgData name="Salvisberg Markus" userId="S::salvm4@bfh.ch::ddf3bbec-dfb7-4d38-bc3f-163ba5ee3580" providerId="AD" clId="Web-{CAEE457C-EE45-48BE-938A-03D237A5C0FD}" dt="2023-01-27T08:12:28.952" v="40"/>
      <pc:docMkLst>
        <pc:docMk/>
      </pc:docMkLst>
      <pc:sldChg chg="modNotes">
        <pc:chgData name="Salvisberg Markus" userId="S::salvm4@bfh.ch::ddf3bbec-dfb7-4d38-bc3f-163ba5ee3580" providerId="AD" clId="Web-{CAEE457C-EE45-48BE-938A-03D237A5C0FD}" dt="2023-01-27T08:12:28.952" v="40"/>
        <pc:sldMkLst>
          <pc:docMk/>
          <pc:sldMk cId="2728626960" sldId="293"/>
        </pc:sldMkLst>
      </pc:sldChg>
      <pc:sldChg chg="modNotes">
        <pc:chgData name="Salvisberg Markus" userId="S::salvm4@bfh.ch::ddf3bbec-dfb7-4d38-bc3f-163ba5ee3580" providerId="AD" clId="Web-{CAEE457C-EE45-48BE-938A-03D237A5C0FD}" dt="2023-01-27T08:04:56.884" v="6"/>
        <pc:sldMkLst>
          <pc:docMk/>
          <pc:sldMk cId="60296778" sldId="318"/>
        </pc:sldMkLst>
      </pc:sldChg>
    </pc:docChg>
  </pc:docChgLst>
  <pc:docChgLst>
    <pc:chgData name="Meyer Remo" userId="e5fcf435-21fc-4a89-b272-e93cacb95ab8" providerId="ADAL" clId="{F4E88FDB-273D-4401-9784-CA639394AAAB}"/>
    <pc:docChg chg="undo custSel addSld delSld modSld sldOrd modNotesMaster modShowInfo">
      <pc:chgData name="Meyer Remo" userId="e5fcf435-21fc-4a89-b272-e93cacb95ab8" providerId="ADAL" clId="{F4E88FDB-273D-4401-9784-CA639394AAAB}" dt="2023-01-27T07:44:12.503" v="4532"/>
      <pc:docMkLst>
        <pc:docMk/>
      </pc:docMkLst>
      <pc:sldChg chg="modSp mod modNotes">
        <pc:chgData name="Meyer Remo" userId="e5fcf435-21fc-4a89-b272-e93cacb95ab8" providerId="ADAL" clId="{F4E88FDB-273D-4401-9784-CA639394AAAB}" dt="2023-01-26T13:41:32.103" v="3815" actId="14100"/>
        <pc:sldMkLst>
          <pc:docMk/>
          <pc:sldMk cId="0" sldId="258"/>
        </pc:sldMkLst>
        <pc:spChg chg="mod">
          <ac:chgData name="Meyer Remo" userId="e5fcf435-21fc-4a89-b272-e93cacb95ab8" providerId="ADAL" clId="{F4E88FDB-273D-4401-9784-CA639394AAAB}" dt="2023-01-21T12:22:18.716" v="328" actId="20577"/>
          <ac:spMkLst>
            <pc:docMk/>
            <pc:sldMk cId="0" sldId="258"/>
            <ac:spMk id="3" creationId="{316C10B3-FD7D-4286-A1FF-EFB5803A7783}"/>
          </ac:spMkLst>
        </pc:spChg>
      </pc:sldChg>
      <pc:sldChg chg="modSp mod modNotesTx">
        <pc:chgData name="Meyer Remo" userId="e5fcf435-21fc-4a89-b272-e93cacb95ab8" providerId="ADAL" clId="{F4E88FDB-273D-4401-9784-CA639394AAAB}" dt="2023-01-21T13:48:36.668" v="1016" actId="20577"/>
        <pc:sldMkLst>
          <pc:docMk/>
          <pc:sldMk cId="0" sldId="260"/>
        </pc:sldMkLst>
        <pc:spChg chg="mod">
          <ac:chgData name="Meyer Remo" userId="e5fcf435-21fc-4a89-b272-e93cacb95ab8" providerId="ADAL" clId="{F4E88FDB-273D-4401-9784-CA639394AAAB}" dt="2023-01-21T13:14:37.068" v="802" actId="20577"/>
          <ac:spMkLst>
            <pc:docMk/>
            <pc:sldMk cId="0" sldId="260"/>
            <ac:spMk id="3" creationId="{B4730842-EC7D-8DB0-74ED-0BFCF6ED651D}"/>
          </ac:spMkLst>
        </pc:spChg>
        <pc:spChg chg="mod">
          <ac:chgData name="Meyer Remo" userId="e5fcf435-21fc-4a89-b272-e93cacb95ab8" providerId="ADAL" clId="{F4E88FDB-273D-4401-9784-CA639394AAAB}" dt="2023-01-21T12:19:31.564" v="267" actId="20577"/>
          <ac:spMkLst>
            <pc:docMk/>
            <pc:sldMk cId="0" sldId="260"/>
            <ac:spMk id="4" creationId="{53D00134-78A0-4B8B-BC91-BBE40571A63D}"/>
          </ac:spMkLst>
        </pc:spChg>
      </pc:sldChg>
      <pc:sldChg chg="delSp modSp del mod chgLayout">
        <pc:chgData name="Meyer Remo" userId="e5fcf435-21fc-4a89-b272-e93cacb95ab8" providerId="ADAL" clId="{F4E88FDB-273D-4401-9784-CA639394AAAB}" dt="2023-01-21T11:52:11.103" v="145" actId="47"/>
        <pc:sldMkLst>
          <pc:docMk/>
          <pc:sldMk cId="1630418148" sldId="264"/>
        </pc:sldMkLst>
        <pc:spChg chg="mod ord">
          <ac:chgData name="Meyer Remo" userId="e5fcf435-21fc-4a89-b272-e93cacb95ab8" providerId="ADAL" clId="{F4E88FDB-273D-4401-9784-CA639394AAAB}" dt="2023-01-21T11:52:09.235" v="144" actId="700"/>
          <ac:spMkLst>
            <pc:docMk/>
            <pc:sldMk cId="1630418148" sldId="264"/>
            <ac:spMk id="2" creationId="{981F868A-4544-6000-288F-646F1516996A}"/>
          </ac:spMkLst>
        </pc:spChg>
        <pc:spChg chg="mod ord">
          <ac:chgData name="Meyer Remo" userId="e5fcf435-21fc-4a89-b272-e93cacb95ab8" providerId="ADAL" clId="{F4E88FDB-273D-4401-9784-CA639394AAAB}" dt="2023-01-21T11:52:09.235" v="144" actId="700"/>
          <ac:spMkLst>
            <pc:docMk/>
            <pc:sldMk cId="1630418148" sldId="264"/>
            <ac:spMk id="3" creationId="{06C7FD27-EB0C-DBA3-8C02-97778BC7E605}"/>
          </ac:spMkLst>
        </pc:spChg>
        <pc:picChg chg="del">
          <ac:chgData name="Meyer Remo" userId="e5fcf435-21fc-4a89-b272-e93cacb95ab8" providerId="ADAL" clId="{F4E88FDB-273D-4401-9784-CA639394AAAB}" dt="2023-01-21T11:51:52.691" v="142" actId="478"/>
          <ac:picMkLst>
            <pc:docMk/>
            <pc:sldMk cId="1630418148" sldId="264"/>
            <ac:picMk id="1026" creationId="{D1CA1335-308A-D0F2-5BF8-F461652028C4}"/>
          </ac:picMkLst>
        </pc:picChg>
      </pc:sldChg>
      <pc:sldChg chg="modSp mod">
        <pc:chgData name="Meyer Remo" userId="e5fcf435-21fc-4a89-b272-e93cacb95ab8" providerId="ADAL" clId="{F4E88FDB-273D-4401-9784-CA639394AAAB}" dt="2023-01-21T13:09:42.716" v="716" actId="15"/>
        <pc:sldMkLst>
          <pc:docMk/>
          <pc:sldMk cId="3665519930" sldId="265"/>
        </pc:sldMkLst>
        <pc:spChg chg="mod">
          <ac:chgData name="Meyer Remo" userId="e5fcf435-21fc-4a89-b272-e93cacb95ab8" providerId="ADAL" clId="{F4E88FDB-273D-4401-9784-CA639394AAAB}" dt="2023-01-21T13:09:42.716" v="716" actId="15"/>
          <ac:spMkLst>
            <pc:docMk/>
            <pc:sldMk cId="3665519930" sldId="265"/>
            <ac:spMk id="2" creationId="{41D278DC-6C11-2BF4-118B-5424910B4B41}"/>
          </ac:spMkLst>
        </pc:spChg>
        <pc:spChg chg="mod">
          <ac:chgData name="Meyer Remo" userId="e5fcf435-21fc-4a89-b272-e93cacb95ab8" providerId="ADAL" clId="{F4E88FDB-273D-4401-9784-CA639394AAAB}" dt="2023-01-21T13:06:09.196" v="703" actId="20577"/>
          <ac:spMkLst>
            <pc:docMk/>
            <pc:sldMk cId="3665519930" sldId="265"/>
            <ac:spMk id="3" creationId="{D29EFFB9-1144-3ADD-B37D-1A1E086BD50F}"/>
          </ac:spMkLst>
        </pc:spChg>
      </pc:sldChg>
      <pc:sldChg chg="addSp delSp modSp mod ord modAnim modNotesTx">
        <pc:chgData name="Meyer Remo" userId="e5fcf435-21fc-4a89-b272-e93cacb95ab8" providerId="ADAL" clId="{F4E88FDB-273D-4401-9784-CA639394AAAB}" dt="2023-01-21T13:49:31.514" v="1030"/>
        <pc:sldMkLst>
          <pc:docMk/>
          <pc:sldMk cId="4067481971" sldId="266"/>
        </pc:sldMkLst>
        <pc:spChg chg="mod">
          <ac:chgData name="Meyer Remo" userId="e5fcf435-21fc-4a89-b272-e93cacb95ab8" providerId="ADAL" clId="{F4E88FDB-273D-4401-9784-CA639394AAAB}" dt="2023-01-21T12:19:18.285" v="260" actId="20577"/>
          <ac:spMkLst>
            <pc:docMk/>
            <pc:sldMk cId="4067481971" sldId="266"/>
            <ac:spMk id="3" creationId="{357F341B-9E20-8297-63BA-5A4A99943546}"/>
          </ac:spMkLst>
        </pc:spChg>
        <pc:spChg chg="add del mod">
          <ac:chgData name="Meyer Remo" userId="e5fcf435-21fc-4a89-b272-e93cacb95ab8" providerId="ADAL" clId="{F4E88FDB-273D-4401-9784-CA639394AAAB}" dt="2023-01-21T12:06:15.386" v="204" actId="478"/>
          <ac:spMkLst>
            <pc:docMk/>
            <pc:sldMk cId="4067481971" sldId="266"/>
            <ac:spMk id="4" creationId="{37030FBF-84B4-22B3-AED2-F1275EF8120C}"/>
          </ac:spMkLst>
        </pc:spChg>
        <pc:spChg chg="add del mod">
          <ac:chgData name="Meyer Remo" userId="e5fcf435-21fc-4a89-b272-e93cacb95ab8" providerId="ADAL" clId="{F4E88FDB-273D-4401-9784-CA639394AAAB}" dt="2023-01-21T12:09:33.364" v="206"/>
          <ac:spMkLst>
            <pc:docMk/>
            <pc:sldMk cId="4067481971" sldId="266"/>
            <ac:spMk id="8" creationId="{B3681891-EC7D-9B36-D323-A6DCFD5800B4}"/>
          </ac:spMkLst>
        </pc:spChg>
        <pc:picChg chg="add del mod">
          <ac:chgData name="Meyer Remo" userId="e5fcf435-21fc-4a89-b272-e93cacb95ab8" providerId="ADAL" clId="{F4E88FDB-273D-4401-9784-CA639394AAAB}" dt="2023-01-21T12:06:14.903" v="203"/>
          <ac:picMkLst>
            <pc:docMk/>
            <pc:sldMk cId="4067481971" sldId="266"/>
            <ac:picMk id="5" creationId="{43975CBA-DD4E-4396-6D2A-46B78F657E17}"/>
          </ac:picMkLst>
        </pc:picChg>
        <pc:picChg chg="add del">
          <ac:chgData name="Meyer Remo" userId="e5fcf435-21fc-4a89-b272-e93cacb95ab8" providerId="ADAL" clId="{F4E88FDB-273D-4401-9784-CA639394AAAB}" dt="2023-01-21T12:09:30.400" v="205" actId="478"/>
          <ac:picMkLst>
            <pc:docMk/>
            <pc:sldMk cId="4067481971" sldId="266"/>
            <ac:picMk id="7" creationId="{4CBCD04C-D346-79D1-591B-F8493E756465}"/>
          </ac:picMkLst>
        </pc:picChg>
        <pc:picChg chg="add mod modCrop">
          <ac:chgData name="Meyer Remo" userId="e5fcf435-21fc-4a89-b272-e93cacb95ab8" providerId="ADAL" clId="{F4E88FDB-273D-4401-9784-CA639394AAAB}" dt="2023-01-21T12:09:52.788" v="210" actId="12788"/>
          <ac:picMkLst>
            <pc:docMk/>
            <pc:sldMk cId="4067481971" sldId="266"/>
            <ac:picMk id="9" creationId="{C1465BAE-1A46-660B-D384-33C904FC3C8F}"/>
          </ac:picMkLst>
        </pc:picChg>
      </pc:sldChg>
      <pc:sldChg chg="modSp mod ord modNotesTx">
        <pc:chgData name="Meyer Remo" userId="e5fcf435-21fc-4a89-b272-e93cacb95ab8" providerId="ADAL" clId="{F4E88FDB-273D-4401-9784-CA639394AAAB}" dt="2023-01-25T14:17:06.383" v="3540" actId="20577"/>
        <pc:sldMkLst>
          <pc:docMk/>
          <pc:sldMk cId="1495880680" sldId="267"/>
        </pc:sldMkLst>
        <pc:spChg chg="mod">
          <ac:chgData name="Meyer Remo" userId="e5fcf435-21fc-4a89-b272-e93cacb95ab8" providerId="ADAL" clId="{F4E88FDB-273D-4401-9784-CA639394AAAB}" dt="2023-01-21T13:31:48.316" v="895" actId="20577"/>
          <ac:spMkLst>
            <pc:docMk/>
            <pc:sldMk cId="1495880680" sldId="267"/>
            <ac:spMk id="2" creationId="{6AFB47D6-5B36-5D1D-27F5-5F404A4F128D}"/>
          </ac:spMkLst>
        </pc:spChg>
        <pc:spChg chg="mod">
          <ac:chgData name="Meyer Remo" userId="e5fcf435-21fc-4a89-b272-e93cacb95ab8" providerId="ADAL" clId="{F4E88FDB-273D-4401-9784-CA639394AAAB}" dt="2023-01-21T13:28:50.045" v="863" actId="20577"/>
          <ac:spMkLst>
            <pc:docMk/>
            <pc:sldMk cId="1495880680" sldId="267"/>
            <ac:spMk id="3" creationId="{F9F918BD-8914-7B51-3035-BA78B973A9DD}"/>
          </ac:spMkLst>
        </pc:spChg>
      </pc:sldChg>
      <pc:sldChg chg="addSp modSp mod modNotes modNotesTx">
        <pc:chgData name="Meyer Remo" userId="e5fcf435-21fc-4a89-b272-e93cacb95ab8" providerId="ADAL" clId="{F4E88FDB-273D-4401-9784-CA639394AAAB}" dt="2023-01-26T14:00:16.034" v="4031"/>
        <pc:sldMkLst>
          <pc:docMk/>
          <pc:sldMk cId="2466455510" sldId="269"/>
        </pc:sldMkLst>
        <pc:spChg chg="add mod">
          <ac:chgData name="Meyer Remo" userId="e5fcf435-21fc-4a89-b272-e93cacb95ab8" providerId="ADAL" clId="{F4E88FDB-273D-4401-9784-CA639394AAAB}" dt="2023-01-21T12:48:05.150" v="452" actId="1035"/>
          <ac:spMkLst>
            <pc:docMk/>
            <pc:sldMk cId="2466455510" sldId="269"/>
            <ac:spMk id="2" creationId="{0606615C-601C-E4C4-E887-BDA005B55898}"/>
          </ac:spMkLst>
        </pc:spChg>
        <pc:picChg chg="mod">
          <ac:chgData name="Meyer Remo" userId="e5fcf435-21fc-4a89-b272-e93cacb95ab8" providerId="ADAL" clId="{F4E88FDB-273D-4401-9784-CA639394AAAB}" dt="2023-01-21T12:47:58.611" v="428" actId="1035"/>
          <ac:picMkLst>
            <pc:docMk/>
            <pc:sldMk cId="2466455510" sldId="269"/>
            <ac:picMk id="10" creationId="{CC4E6135-0D85-B099-72E6-D26124733D72}"/>
          </ac:picMkLst>
        </pc:picChg>
      </pc:sldChg>
      <pc:sldChg chg="del">
        <pc:chgData name="Meyer Remo" userId="e5fcf435-21fc-4a89-b272-e93cacb95ab8" providerId="ADAL" clId="{F4E88FDB-273D-4401-9784-CA639394AAAB}" dt="2023-01-21T13:22:07.797" v="839" actId="47"/>
        <pc:sldMkLst>
          <pc:docMk/>
          <pc:sldMk cId="442152372" sldId="279"/>
        </pc:sldMkLst>
      </pc:sldChg>
      <pc:sldChg chg="add modAnim modNotes modNotesTx">
        <pc:chgData name="Meyer Remo" userId="e5fcf435-21fc-4a89-b272-e93cacb95ab8" providerId="ADAL" clId="{F4E88FDB-273D-4401-9784-CA639394AAAB}" dt="2023-01-27T07:25:44.093" v="4201" actId="20577"/>
        <pc:sldMkLst>
          <pc:docMk/>
          <pc:sldMk cId="831195102" sldId="280"/>
        </pc:sldMkLst>
      </pc:sldChg>
      <pc:sldChg chg="add modAnim modNotes modNotesTx">
        <pc:chgData name="Meyer Remo" userId="e5fcf435-21fc-4a89-b272-e93cacb95ab8" providerId="ADAL" clId="{F4E88FDB-273D-4401-9784-CA639394AAAB}" dt="2023-01-27T07:28:03.981" v="4293" actId="113"/>
        <pc:sldMkLst>
          <pc:docMk/>
          <pc:sldMk cId="876311664" sldId="283"/>
        </pc:sldMkLst>
      </pc:sldChg>
      <pc:sldChg chg="modNotesTx">
        <pc:chgData name="Meyer Remo" userId="e5fcf435-21fc-4a89-b272-e93cacb95ab8" providerId="ADAL" clId="{F4E88FDB-273D-4401-9784-CA639394AAAB}" dt="2023-01-21T13:49:11.857" v="1025" actId="20577"/>
        <pc:sldMkLst>
          <pc:docMk/>
          <pc:sldMk cId="1781728325" sldId="285"/>
        </pc:sldMkLst>
      </pc:sldChg>
      <pc:sldChg chg="modSp mod">
        <pc:chgData name="Meyer Remo" userId="e5fcf435-21fc-4a89-b272-e93cacb95ab8" providerId="ADAL" clId="{F4E88FDB-273D-4401-9784-CA639394AAAB}" dt="2023-01-26T19:33:46.780" v="4127" actId="1036"/>
        <pc:sldMkLst>
          <pc:docMk/>
          <pc:sldMk cId="1596636747" sldId="288"/>
        </pc:sldMkLst>
        <pc:picChg chg="mod">
          <ac:chgData name="Meyer Remo" userId="e5fcf435-21fc-4a89-b272-e93cacb95ab8" providerId="ADAL" clId="{F4E88FDB-273D-4401-9784-CA639394AAAB}" dt="2023-01-26T19:33:10.960" v="4099" actId="1038"/>
          <ac:picMkLst>
            <pc:docMk/>
            <pc:sldMk cId="1596636747" sldId="288"/>
            <ac:picMk id="5" creationId="{D141F38E-5286-CBB1-1C7A-35BCFA5ECC5C}"/>
          </ac:picMkLst>
        </pc:picChg>
        <pc:picChg chg="mod">
          <ac:chgData name="Meyer Remo" userId="e5fcf435-21fc-4a89-b272-e93cacb95ab8" providerId="ADAL" clId="{F4E88FDB-273D-4401-9784-CA639394AAAB}" dt="2023-01-26T19:33:46.780" v="4127" actId="1036"/>
          <ac:picMkLst>
            <pc:docMk/>
            <pc:sldMk cId="1596636747" sldId="288"/>
            <ac:picMk id="13" creationId="{C2BFD344-D9D4-C45F-36F6-0FA3C4502E91}"/>
          </ac:picMkLst>
        </pc:picChg>
        <pc:picChg chg="mod">
          <ac:chgData name="Meyer Remo" userId="e5fcf435-21fc-4a89-b272-e93cacb95ab8" providerId="ADAL" clId="{F4E88FDB-273D-4401-9784-CA639394AAAB}" dt="2023-01-26T19:33:25.344" v="4104" actId="1038"/>
          <ac:picMkLst>
            <pc:docMk/>
            <pc:sldMk cId="1596636747" sldId="288"/>
            <ac:picMk id="14" creationId="{716E694C-7922-5F91-BE14-E7AFE43FFA1A}"/>
          </ac:picMkLst>
        </pc:picChg>
      </pc:sldChg>
      <pc:sldChg chg="modNotesTx">
        <pc:chgData name="Meyer Remo" userId="e5fcf435-21fc-4a89-b272-e93cacb95ab8" providerId="ADAL" clId="{F4E88FDB-273D-4401-9784-CA639394AAAB}" dt="2023-01-27T07:41:27.251" v="4530" actId="113"/>
        <pc:sldMkLst>
          <pc:docMk/>
          <pc:sldMk cId="3699560726" sldId="290"/>
        </pc:sldMkLst>
      </pc:sldChg>
      <pc:sldChg chg="modSp mod modNotesTx">
        <pc:chgData name="Meyer Remo" userId="e5fcf435-21fc-4a89-b272-e93cacb95ab8" providerId="ADAL" clId="{F4E88FDB-273D-4401-9784-CA639394AAAB}" dt="2023-01-25T14:00:17.948" v="3261" actId="313"/>
        <pc:sldMkLst>
          <pc:docMk/>
          <pc:sldMk cId="1076233034" sldId="295"/>
        </pc:sldMkLst>
        <pc:spChg chg="mod">
          <ac:chgData name="Meyer Remo" userId="e5fcf435-21fc-4a89-b272-e93cacb95ab8" providerId="ADAL" clId="{F4E88FDB-273D-4401-9784-CA639394AAAB}" dt="2023-01-25T14:00:17.948" v="3261" actId="313"/>
          <ac:spMkLst>
            <pc:docMk/>
            <pc:sldMk cId="1076233034" sldId="295"/>
            <ac:spMk id="16" creationId="{CF5F8EF4-0804-D856-6BAC-E07030C8713F}"/>
          </ac:spMkLst>
        </pc:spChg>
      </pc:sldChg>
      <pc:sldChg chg="modAnim modNotesTx">
        <pc:chgData name="Meyer Remo" userId="e5fcf435-21fc-4a89-b272-e93cacb95ab8" providerId="ADAL" clId="{F4E88FDB-273D-4401-9784-CA639394AAAB}" dt="2023-01-27T07:44:12.503" v="4532"/>
        <pc:sldMkLst>
          <pc:docMk/>
          <pc:sldMk cId="591979989" sldId="296"/>
        </pc:sldMkLst>
      </pc:sldChg>
      <pc:sldChg chg="addSp delSp modSp del mod ord">
        <pc:chgData name="Meyer Remo" userId="e5fcf435-21fc-4a89-b272-e93cacb95ab8" providerId="ADAL" clId="{F4E88FDB-273D-4401-9784-CA639394AAAB}" dt="2023-01-21T12:17:25.163" v="223" actId="47"/>
        <pc:sldMkLst>
          <pc:docMk/>
          <pc:sldMk cId="4135747836" sldId="297"/>
        </pc:sldMkLst>
        <pc:spChg chg="mod">
          <ac:chgData name="Meyer Remo" userId="e5fcf435-21fc-4a89-b272-e93cacb95ab8" providerId="ADAL" clId="{F4E88FDB-273D-4401-9784-CA639394AAAB}" dt="2023-01-21T11:59:17.915" v="182" actId="20577"/>
          <ac:spMkLst>
            <pc:docMk/>
            <pc:sldMk cId="4135747836" sldId="297"/>
            <ac:spMk id="3" creationId="{9946F343-85D2-9526-AFD7-EBF72A24D55C}"/>
          </ac:spMkLst>
        </pc:spChg>
        <pc:spChg chg="add del mod">
          <ac:chgData name="Meyer Remo" userId="e5fcf435-21fc-4a89-b272-e93cacb95ab8" providerId="ADAL" clId="{F4E88FDB-273D-4401-9784-CA639394AAAB}" dt="2023-01-21T12:16:23.992" v="221"/>
          <ac:spMkLst>
            <pc:docMk/>
            <pc:sldMk cId="4135747836" sldId="297"/>
            <ac:spMk id="4" creationId="{4E84961A-978C-6C19-4DF8-2252BD507FCE}"/>
          </ac:spMkLst>
        </pc:spChg>
        <pc:picChg chg="del mod">
          <ac:chgData name="Meyer Remo" userId="e5fcf435-21fc-4a89-b272-e93cacb95ab8" providerId="ADAL" clId="{F4E88FDB-273D-4401-9784-CA639394AAAB}" dt="2023-01-21T12:15:24.158" v="220" actId="478"/>
          <ac:picMkLst>
            <pc:docMk/>
            <pc:sldMk cId="4135747836" sldId="297"/>
            <ac:picMk id="5" creationId="{79451F07-0352-FAD1-073B-936F0BEC56E5}"/>
          </ac:picMkLst>
        </pc:picChg>
        <pc:picChg chg="del">
          <ac:chgData name="Meyer Remo" userId="e5fcf435-21fc-4a89-b272-e93cacb95ab8" providerId="ADAL" clId="{F4E88FDB-273D-4401-9784-CA639394AAAB}" dt="2023-01-21T11:59:24.714" v="183" actId="21"/>
          <ac:picMkLst>
            <pc:docMk/>
            <pc:sldMk cId="4135747836" sldId="297"/>
            <ac:picMk id="7" creationId="{A9CD2433-D9B1-A7E1-A2D2-982CC3E6BB55}"/>
          </ac:picMkLst>
        </pc:picChg>
        <pc:picChg chg="add mod">
          <ac:chgData name="Meyer Remo" userId="e5fcf435-21fc-4a89-b272-e93cacb95ab8" providerId="ADAL" clId="{F4E88FDB-273D-4401-9784-CA639394AAAB}" dt="2023-01-21T12:16:25.336" v="222" actId="27614"/>
          <ac:picMkLst>
            <pc:docMk/>
            <pc:sldMk cId="4135747836" sldId="297"/>
            <ac:picMk id="8" creationId="{56BB527B-5450-B8C2-6508-08AFE0A3B8DF}"/>
          </ac:picMkLst>
        </pc:picChg>
      </pc:sldChg>
      <pc:sldChg chg="addSp delSp modSp del mod modNotesTx">
        <pc:chgData name="Meyer Remo" userId="e5fcf435-21fc-4a89-b272-e93cacb95ab8" providerId="ADAL" clId="{F4E88FDB-273D-4401-9784-CA639394AAAB}" dt="2023-01-25T07:35:38.256" v="1955" actId="47"/>
        <pc:sldMkLst>
          <pc:docMk/>
          <pc:sldMk cId="421852864" sldId="298"/>
        </pc:sldMkLst>
        <pc:spChg chg="add del mod">
          <ac:chgData name="Meyer Remo" userId="e5fcf435-21fc-4a89-b272-e93cacb95ab8" providerId="ADAL" clId="{F4E88FDB-273D-4401-9784-CA639394AAAB}" dt="2023-01-21T12:44:56.099" v="399" actId="478"/>
          <ac:spMkLst>
            <pc:docMk/>
            <pc:sldMk cId="421852864" sldId="298"/>
            <ac:spMk id="2" creationId="{166B4650-A429-9441-0F22-AA18435CE707}"/>
          </ac:spMkLst>
        </pc:spChg>
        <pc:spChg chg="mod">
          <ac:chgData name="Meyer Remo" userId="e5fcf435-21fc-4a89-b272-e93cacb95ab8" providerId="ADAL" clId="{F4E88FDB-273D-4401-9784-CA639394AAAB}" dt="2023-01-25T07:34:49.541" v="1927" actId="21"/>
          <ac:spMkLst>
            <pc:docMk/>
            <pc:sldMk cId="421852864" sldId="298"/>
            <ac:spMk id="3" creationId="{7100D61E-5152-9DAB-7A39-9939CE5F190D}"/>
          </ac:spMkLst>
        </pc:spChg>
        <pc:picChg chg="add del mod">
          <ac:chgData name="Meyer Remo" userId="e5fcf435-21fc-4a89-b272-e93cacb95ab8" providerId="ADAL" clId="{F4E88FDB-273D-4401-9784-CA639394AAAB}" dt="2023-01-25T07:34:57.674" v="1929" actId="21"/>
          <ac:picMkLst>
            <pc:docMk/>
            <pc:sldMk cId="421852864" sldId="298"/>
            <ac:picMk id="4" creationId="{D1DF18BB-4D24-B68F-F636-B55D546A5F46}"/>
          </ac:picMkLst>
        </pc:picChg>
        <pc:picChg chg="del">
          <ac:chgData name="Meyer Remo" userId="e5fcf435-21fc-4a89-b272-e93cacb95ab8" providerId="ADAL" clId="{F4E88FDB-273D-4401-9784-CA639394AAAB}" dt="2023-01-21T12:44:24.427" v="391" actId="478"/>
          <ac:picMkLst>
            <pc:docMk/>
            <pc:sldMk cId="421852864" sldId="298"/>
            <ac:picMk id="1026" creationId="{F44A7B04-FC2A-F08A-1031-F732DA227600}"/>
          </ac:picMkLst>
        </pc:picChg>
      </pc:sldChg>
      <pc:sldChg chg="modSp new mod modNotesTx">
        <pc:chgData name="Meyer Remo" userId="e5fcf435-21fc-4a89-b272-e93cacb95ab8" providerId="ADAL" clId="{F4E88FDB-273D-4401-9784-CA639394AAAB}" dt="2023-01-21T13:49:23.557" v="1029" actId="20577"/>
        <pc:sldMkLst>
          <pc:docMk/>
          <pc:sldMk cId="184028197" sldId="299"/>
        </pc:sldMkLst>
        <pc:spChg chg="mod">
          <ac:chgData name="Meyer Remo" userId="e5fcf435-21fc-4a89-b272-e93cacb95ab8" providerId="ADAL" clId="{F4E88FDB-273D-4401-9784-CA639394AAAB}" dt="2023-01-21T11:44:11.940" v="95" actId="20577"/>
          <ac:spMkLst>
            <pc:docMk/>
            <pc:sldMk cId="184028197" sldId="299"/>
            <ac:spMk id="2" creationId="{F08FA64C-43FC-168F-978F-F635499EB2C8}"/>
          </ac:spMkLst>
        </pc:spChg>
        <pc:spChg chg="mod">
          <ac:chgData name="Meyer Remo" userId="e5fcf435-21fc-4a89-b272-e93cacb95ab8" providerId="ADAL" clId="{F4E88FDB-273D-4401-9784-CA639394AAAB}" dt="2023-01-21T12:19:08.181" v="252" actId="6549"/>
          <ac:spMkLst>
            <pc:docMk/>
            <pc:sldMk cId="184028197" sldId="299"/>
            <ac:spMk id="3" creationId="{DE31042C-2BFD-303A-4D0D-6261E4E3E841}"/>
          </ac:spMkLst>
        </pc:spChg>
      </pc:sldChg>
      <pc:sldChg chg="addSp delSp modSp new mod ord modShow modNotes modNotesTx">
        <pc:chgData name="Meyer Remo" userId="e5fcf435-21fc-4a89-b272-e93cacb95ab8" providerId="ADAL" clId="{F4E88FDB-273D-4401-9784-CA639394AAAB}" dt="2023-01-26T14:00:28.559" v="4032" actId="729"/>
        <pc:sldMkLst>
          <pc:docMk/>
          <pc:sldMk cId="3789878364" sldId="300"/>
        </pc:sldMkLst>
        <pc:spChg chg="del">
          <ac:chgData name="Meyer Remo" userId="e5fcf435-21fc-4a89-b272-e93cacb95ab8" providerId="ADAL" clId="{F4E88FDB-273D-4401-9784-CA639394AAAB}" dt="2023-01-21T11:47:29.696" v="97"/>
          <ac:spMkLst>
            <pc:docMk/>
            <pc:sldMk cId="3789878364" sldId="300"/>
            <ac:spMk id="2" creationId="{EE383F9F-CEAF-EC8B-432A-E84060D34ABD}"/>
          </ac:spMkLst>
        </pc:spChg>
        <pc:spChg chg="mod">
          <ac:chgData name="Meyer Remo" userId="e5fcf435-21fc-4a89-b272-e93cacb95ab8" providerId="ADAL" clId="{F4E88FDB-273D-4401-9784-CA639394AAAB}" dt="2023-01-21T11:48:10.284" v="128" actId="20577"/>
          <ac:spMkLst>
            <pc:docMk/>
            <pc:sldMk cId="3789878364" sldId="300"/>
            <ac:spMk id="3" creationId="{DE979779-572B-41D7-CC20-4930349F3519}"/>
          </ac:spMkLst>
        </pc:spChg>
        <pc:picChg chg="add mod">
          <ac:chgData name="Meyer Remo" userId="e5fcf435-21fc-4a89-b272-e93cacb95ab8" providerId="ADAL" clId="{F4E88FDB-273D-4401-9784-CA639394AAAB}" dt="2023-01-21T11:48:24.331" v="140" actId="1035"/>
          <ac:picMkLst>
            <pc:docMk/>
            <pc:sldMk cId="3789878364" sldId="300"/>
            <ac:picMk id="5" creationId="{46910762-8661-2E5C-5FEA-932994948CB3}"/>
          </ac:picMkLst>
        </pc:picChg>
      </pc:sldChg>
      <pc:sldChg chg="add ord">
        <pc:chgData name="Meyer Remo" userId="e5fcf435-21fc-4a89-b272-e93cacb95ab8" providerId="ADAL" clId="{F4E88FDB-273D-4401-9784-CA639394AAAB}" dt="2023-01-21T11:59:56.171" v="187"/>
        <pc:sldMkLst>
          <pc:docMk/>
          <pc:sldMk cId="1811502527" sldId="301"/>
        </pc:sldMkLst>
      </pc:sldChg>
      <pc:sldChg chg="modSp new mod ord">
        <pc:chgData name="Meyer Remo" userId="e5fcf435-21fc-4a89-b272-e93cacb95ab8" providerId="ADAL" clId="{F4E88FDB-273D-4401-9784-CA639394AAAB}" dt="2023-01-21T12:11:34.317" v="214" actId="20577"/>
        <pc:sldMkLst>
          <pc:docMk/>
          <pc:sldMk cId="2710032146" sldId="302"/>
        </pc:sldMkLst>
        <pc:spChg chg="mod">
          <ac:chgData name="Meyer Remo" userId="e5fcf435-21fc-4a89-b272-e93cacb95ab8" providerId="ADAL" clId="{F4E88FDB-273D-4401-9784-CA639394AAAB}" dt="2023-01-21T12:11:34.317" v="214" actId="20577"/>
          <ac:spMkLst>
            <pc:docMk/>
            <pc:sldMk cId="2710032146" sldId="302"/>
            <ac:spMk id="2" creationId="{AC49E2C9-D7F5-87DE-AB1F-7C47EC36BE55}"/>
          </ac:spMkLst>
        </pc:spChg>
        <pc:spChg chg="mod">
          <ac:chgData name="Meyer Remo" userId="e5fcf435-21fc-4a89-b272-e93cacb95ab8" providerId="ADAL" clId="{F4E88FDB-273D-4401-9784-CA639394AAAB}" dt="2023-01-21T11:52:27.091" v="149"/>
          <ac:spMkLst>
            <pc:docMk/>
            <pc:sldMk cId="2710032146" sldId="302"/>
            <ac:spMk id="3" creationId="{9C0C5F57-A66F-2383-0549-E7020B3F75CF}"/>
          </ac:spMkLst>
        </pc:spChg>
      </pc:sldChg>
      <pc:sldChg chg="addSp delSp modSp new mod">
        <pc:chgData name="Meyer Remo" userId="e5fcf435-21fc-4a89-b272-e93cacb95ab8" providerId="ADAL" clId="{F4E88FDB-273D-4401-9784-CA639394AAAB}" dt="2023-01-21T12:02:33.440" v="196" actId="12788"/>
        <pc:sldMkLst>
          <pc:docMk/>
          <pc:sldMk cId="1717990605" sldId="303"/>
        </pc:sldMkLst>
        <pc:spChg chg="del">
          <ac:chgData name="Meyer Remo" userId="e5fcf435-21fc-4a89-b272-e93cacb95ab8" providerId="ADAL" clId="{F4E88FDB-273D-4401-9784-CA639394AAAB}" dt="2023-01-21T12:01:44.559" v="191"/>
          <ac:spMkLst>
            <pc:docMk/>
            <pc:sldMk cId="1717990605" sldId="303"/>
            <ac:spMk id="2" creationId="{912C8B89-9916-2653-BB48-64AB5C3AE0E7}"/>
          </ac:spMkLst>
        </pc:spChg>
        <pc:picChg chg="add mod">
          <ac:chgData name="Meyer Remo" userId="e5fcf435-21fc-4a89-b272-e93cacb95ab8" providerId="ADAL" clId="{F4E88FDB-273D-4401-9784-CA639394AAAB}" dt="2023-01-21T12:02:33.440" v="196" actId="12788"/>
          <ac:picMkLst>
            <pc:docMk/>
            <pc:sldMk cId="1717990605" sldId="303"/>
            <ac:picMk id="4" creationId="{FABF5C9C-BC9A-BFE3-B633-491DB1273FDC}"/>
          </ac:picMkLst>
        </pc:picChg>
      </pc:sldChg>
      <pc:sldChg chg="addSp delSp modSp">
        <pc:chgData name="Meyer Remo" userId="e5fcf435-21fc-4a89-b272-e93cacb95ab8" providerId="ADAL" clId="{F4E88FDB-273D-4401-9784-CA639394AAAB}" dt="2023-01-21T12:24:32.929" v="334"/>
        <pc:sldMkLst>
          <pc:docMk/>
          <pc:sldMk cId="521841791" sldId="304"/>
        </pc:sldMkLst>
        <pc:spChg chg="del">
          <ac:chgData name="Meyer Remo" userId="e5fcf435-21fc-4a89-b272-e93cacb95ab8" providerId="ADAL" clId="{F4E88FDB-273D-4401-9784-CA639394AAAB}" dt="2023-01-21T12:24:32.929" v="334"/>
          <ac:spMkLst>
            <pc:docMk/>
            <pc:sldMk cId="521841791" sldId="304"/>
            <ac:spMk id="2" creationId="{1393579D-155B-C9A0-63EF-CAE81A937950}"/>
          </ac:spMkLst>
        </pc:spChg>
        <pc:picChg chg="add mod">
          <ac:chgData name="Meyer Remo" userId="e5fcf435-21fc-4a89-b272-e93cacb95ab8" providerId="ADAL" clId="{F4E88FDB-273D-4401-9784-CA639394AAAB}" dt="2023-01-21T12:24:32.929" v="334"/>
          <ac:picMkLst>
            <pc:docMk/>
            <pc:sldMk cId="521841791" sldId="304"/>
            <ac:picMk id="7" creationId="{375FBAEF-B48C-2D1A-2DF8-B620434AA723}"/>
          </ac:picMkLst>
        </pc:picChg>
      </pc:sldChg>
      <pc:sldChg chg="addSp delSp modSp new mod">
        <pc:chgData name="Meyer Remo" userId="e5fcf435-21fc-4a89-b272-e93cacb95ab8" providerId="ADAL" clId="{F4E88FDB-273D-4401-9784-CA639394AAAB}" dt="2023-01-21T12:29:26.290" v="348"/>
        <pc:sldMkLst>
          <pc:docMk/>
          <pc:sldMk cId="1486106814" sldId="305"/>
        </pc:sldMkLst>
        <pc:spChg chg="del">
          <ac:chgData name="Meyer Remo" userId="e5fcf435-21fc-4a89-b272-e93cacb95ab8" providerId="ADAL" clId="{F4E88FDB-273D-4401-9784-CA639394AAAB}" dt="2023-01-21T12:28:16.977" v="337"/>
          <ac:spMkLst>
            <pc:docMk/>
            <pc:sldMk cId="1486106814" sldId="305"/>
            <ac:spMk id="2" creationId="{B2297CC0-2289-ECC4-AA08-EF76C6E68D3F}"/>
          </ac:spMkLst>
        </pc:spChg>
        <pc:spChg chg="mod">
          <ac:chgData name="Meyer Remo" userId="e5fcf435-21fc-4a89-b272-e93cacb95ab8" providerId="ADAL" clId="{F4E88FDB-273D-4401-9784-CA639394AAAB}" dt="2023-01-21T12:29:26.290" v="348"/>
          <ac:spMkLst>
            <pc:docMk/>
            <pc:sldMk cId="1486106814" sldId="305"/>
            <ac:spMk id="3" creationId="{766970B4-9343-386C-E2DB-9E9CAB8E42B2}"/>
          </ac:spMkLst>
        </pc:spChg>
        <pc:picChg chg="add mod modCrop">
          <ac:chgData name="Meyer Remo" userId="e5fcf435-21fc-4a89-b272-e93cacb95ab8" providerId="ADAL" clId="{F4E88FDB-273D-4401-9784-CA639394AAAB}" dt="2023-01-21T12:29:12.681" v="347" actId="12788"/>
          <ac:picMkLst>
            <pc:docMk/>
            <pc:sldMk cId="1486106814" sldId="305"/>
            <ac:picMk id="5" creationId="{A86E43A3-D3A4-DBBB-4658-8391281251A5}"/>
          </ac:picMkLst>
        </pc:picChg>
      </pc:sldChg>
      <pc:sldChg chg="addSp delSp modSp new mod ord">
        <pc:chgData name="Meyer Remo" userId="e5fcf435-21fc-4a89-b272-e93cacb95ab8" providerId="ADAL" clId="{F4E88FDB-273D-4401-9784-CA639394AAAB}" dt="2023-01-21T12:35:48.079" v="356"/>
        <pc:sldMkLst>
          <pc:docMk/>
          <pc:sldMk cId="1563976535" sldId="306"/>
        </pc:sldMkLst>
        <pc:spChg chg="del">
          <ac:chgData name="Meyer Remo" userId="e5fcf435-21fc-4a89-b272-e93cacb95ab8" providerId="ADAL" clId="{F4E88FDB-273D-4401-9784-CA639394AAAB}" dt="2023-01-21T12:34:28.467" v="350"/>
          <ac:spMkLst>
            <pc:docMk/>
            <pc:sldMk cId="1563976535" sldId="306"/>
            <ac:spMk id="2" creationId="{A7697E45-B703-ED63-2341-FFC84CDBD1E2}"/>
          </ac:spMkLst>
        </pc:spChg>
        <pc:picChg chg="add mod">
          <ac:chgData name="Meyer Remo" userId="e5fcf435-21fc-4a89-b272-e93cacb95ab8" providerId="ADAL" clId="{F4E88FDB-273D-4401-9784-CA639394AAAB}" dt="2023-01-21T12:34:30.462" v="352" actId="962"/>
          <ac:picMkLst>
            <pc:docMk/>
            <pc:sldMk cId="1563976535" sldId="306"/>
            <ac:picMk id="5" creationId="{1F07426A-559B-7213-99D3-122AE0558DD2}"/>
          </ac:picMkLst>
        </pc:picChg>
      </pc:sldChg>
      <pc:sldChg chg="addSp delSp modSp new mod modNotesTx">
        <pc:chgData name="Meyer Remo" userId="e5fcf435-21fc-4a89-b272-e93cacb95ab8" providerId="ADAL" clId="{F4E88FDB-273D-4401-9784-CA639394AAAB}" dt="2023-01-25T13:19:16.369" v="2948" actId="20577"/>
        <pc:sldMkLst>
          <pc:docMk/>
          <pc:sldMk cId="262166243" sldId="307"/>
        </pc:sldMkLst>
        <pc:spChg chg="del">
          <ac:chgData name="Meyer Remo" userId="e5fcf435-21fc-4a89-b272-e93cacb95ab8" providerId="ADAL" clId="{F4E88FDB-273D-4401-9784-CA639394AAAB}" dt="2023-01-21T12:38:44.951" v="358"/>
          <ac:spMkLst>
            <pc:docMk/>
            <pc:sldMk cId="262166243" sldId="307"/>
            <ac:spMk id="2" creationId="{4A730550-3F0F-8FB9-1D2B-30E2E402ED7D}"/>
          </ac:spMkLst>
        </pc:spChg>
        <pc:picChg chg="add mod modCrop">
          <ac:chgData name="Meyer Remo" userId="e5fcf435-21fc-4a89-b272-e93cacb95ab8" providerId="ADAL" clId="{F4E88FDB-273D-4401-9784-CA639394AAAB}" dt="2023-01-21T13:54:45.340" v="1079" actId="12789"/>
          <ac:picMkLst>
            <pc:docMk/>
            <pc:sldMk cId="262166243" sldId="307"/>
            <ac:picMk id="5" creationId="{73777185-CA10-732B-9DF0-2CF2D16D0013}"/>
          </ac:picMkLst>
        </pc:picChg>
      </pc:sldChg>
      <pc:sldChg chg="addSp delSp modSp new mod modNotesTx">
        <pc:chgData name="Meyer Remo" userId="e5fcf435-21fc-4a89-b272-e93cacb95ab8" providerId="ADAL" clId="{F4E88FDB-273D-4401-9784-CA639394AAAB}" dt="2023-01-25T13:47:42.304" v="3070" actId="20577"/>
        <pc:sldMkLst>
          <pc:docMk/>
          <pc:sldMk cId="495962795" sldId="308"/>
        </pc:sldMkLst>
        <pc:spChg chg="del">
          <ac:chgData name="Meyer Remo" userId="e5fcf435-21fc-4a89-b272-e93cacb95ab8" providerId="ADAL" clId="{F4E88FDB-273D-4401-9784-CA639394AAAB}" dt="2023-01-21T12:38:55.292" v="360"/>
          <ac:spMkLst>
            <pc:docMk/>
            <pc:sldMk cId="495962795" sldId="308"/>
            <ac:spMk id="2" creationId="{76C1D87F-2E16-7E5F-0FEF-EA55161BCC8A}"/>
          </ac:spMkLst>
        </pc:spChg>
        <pc:picChg chg="add mod modCrop">
          <ac:chgData name="Meyer Remo" userId="e5fcf435-21fc-4a89-b272-e93cacb95ab8" providerId="ADAL" clId="{F4E88FDB-273D-4401-9784-CA639394AAAB}" dt="2023-01-21T13:54:38.551" v="1077" actId="12789"/>
          <ac:picMkLst>
            <pc:docMk/>
            <pc:sldMk cId="495962795" sldId="308"/>
            <ac:picMk id="5" creationId="{A44F139C-EEB5-85D0-D3E4-20618169372D}"/>
          </ac:picMkLst>
        </pc:picChg>
      </pc:sldChg>
      <pc:sldChg chg="addSp delSp modSp new mod modClrScheme chgLayout modNotes modNotesTx">
        <pc:chgData name="Meyer Remo" userId="e5fcf435-21fc-4a89-b272-e93cacb95ab8" providerId="ADAL" clId="{F4E88FDB-273D-4401-9784-CA639394AAAB}" dt="2023-01-26T14:00:16.034" v="4031"/>
        <pc:sldMkLst>
          <pc:docMk/>
          <pc:sldMk cId="3924560986" sldId="309"/>
        </pc:sldMkLst>
        <pc:spChg chg="del">
          <ac:chgData name="Meyer Remo" userId="e5fcf435-21fc-4a89-b272-e93cacb95ab8" providerId="ADAL" clId="{F4E88FDB-273D-4401-9784-CA639394AAAB}" dt="2023-01-21T12:39:57.416" v="362"/>
          <ac:spMkLst>
            <pc:docMk/>
            <pc:sldMk cId="3924560986" sldId="309"/>
            <ac:spMk id="2" creationId="{B9D0E9F5-5FA1-9AE8-6A4A-8C556244875F}"/>
          </ac:spMkLst>
        </pc:spChg>
        <pc:spChg chg="add del">
          <ac:chgData name="Meyer Remo" userId="e5fcf435-21fc-4a89-b272-e93cacb95ab8" providerId="ADAL" clId="{F4E88FDB-273D-4401-9784-CA639394AAAB}" dt="2023-01-21T12:40:13.751" v="365" actId="26606"/>
          <ac:spMkLst>
            <pc:docMk/>
            <pc:sldMk cId="3924560986" sldId="309"/>
            <ac:spMk id="3" creationId="{8038DEF4-D061-992C-E355-C277E8A9A237}"/>
          </ac:spMkLst>
        </pc:spChg>
        <pc:spChg chg="add del mod">
          <ac:chgData name="Meyer Remo" userId="e5fcf435-21fc-4a89-b272-e93cacb95ab8" providerId="ADAL" clId="{F4E88FDB-273D-4401-9784-CA639394AAAB}" dt="2023-01-21T12:40:13.751" v="365" actId="26606"/>
          <ac:spMkLst>
            <pc:docMk/>
            <pc:sldMk cId="3924560986" sldId="309"/>
            <ac:spMk id="12" creationId="{39FE3B9C-CC0D-3A1A-8359-CF50B1735A32}"/>
          </ac:spMkLst>
        </pc:spChg>
        <pc:spChg chg="add del mod">
          <ac:chgData name="Meyer Remo" userId="e5fcf435-21fc-4a89-b272-e93cacb95ab8" providerId="ADAL" clId="{F4E88FDB-273D-4401-9784-CA639394AAAB}" dt="2023-01-21T12:40:13.751" v="365" actId="26606"/>
          <ac:spMkLst>
            <pc:docMk/>
            <pc:sldMk cId="3924560986" sldId="309"/>
            <ac:spMk id="14" creationId="{562E742E-21DD-40D0-4C9D-A39D0FC48E7F}"/>
          </ac:spMkLst>
        </pc:spChg>
        <pc:spChg chg="add del mod">
          <ac:chgData name="Meyer Remo" userId="e5fcf435-21fc-4a89-b272-e93cacb95ab8" providerId="ADAL" clId="{F4E88FDB-273D-4401-9784-CA639394AAAB}" dt="2023-01-21T12:40:13.751" v="365" actId="26606"/>
          <ac:spMkLst>
            <pc:docMk/>
            <pc:sldMk cId="3924560986" sldId="309"/>
            <ac:spMk id="16" creationId="{8F4BE3BA-CFFC-ABA0-35CF-69998E331680}"/>
          </ac:spMkLst>
        </pc:spChg>
        <pc:picChg chg="add mod ord">
          <ac:chgData name="Meyer Remo" userId="e5fcf435-21fc-4a89-b272-e93cacb95ab8" providerId="ADAL" clId="{F4E88FDB-273D-4401-9784-CA639394AAAB}" dt="2023-01-21T12:41:04.837" v="374" actId="1076"/>
          <ac:picMkLst>
            <pc:docMk/>
            <pc:sldMk cId="3924560986" sldId="309"/>
            <ac:picMk id="5" creationId="{1CA9476D-5DE8-EA30-908D-BAAECCAB76E0}"/>
          </ac:picMkLst>
        </pc:picChg>
        <pc:picChg chg="add mod">
          <ac:chgData name="Meyer Remo" userId="e5fcf435-21fc-4a89-b272-e93cacb95ab8" providerId="ADAL" clId="{F4E88FDB-273D-4401-9784-CA639394AAAB}" dt="2023-01-21T12:40:41.395" v="372" actId="14100"/>
          <ac:picMkLst>
            <pc:docMk/>
            <pc:sldMk cId="3924560986" sldId="309"/>
            <ac:picMk id="7" creationId="{1EB30D66-2DE1-E1E6-9D35-9ADC9B4D4DF0}"/>
          </ac:picMkLst>
        </pc:picChg>
      </pc:sldChg>
      <pc:sldChg chg="addSp delSp modSp new mod ord modClrScheme modAnim chgLayout modNotes modNotesTx">
        <pc:chgData name="Meyer Remo" userId="e5fcf435-21fc-4a89-b272-e93cacb95ab8" providerId="ADAL" clId="{F4E88FDB-273D-4401-9784-CA639394AAAB}" dt="2023-01-27T07:34:25.752" v="4375" actId="20577"/>
        <pc:sldMkLst>
          <pc:docMk/>
          <pc:sldMk cId="2176010431" sldId="310"/>
        </pc:sldMkLst>
        <pc:spChg chg="del mod">
          <ac:chgData name="Meyer Remo" userId="e5fcf435-21fc-4a89-b272-e93cacb95ab8" providerId="ADAL" clId="{F4E88FDB-273D-4401-9784-CA639394AAAB}" dt="2023-01-26T18:42:00.534" v="4035" actId="478"/>
          <ac:spMkLst>
            <pc:docMk/>
            <pc:sldMk cId="2176010431" sldId="310"/>
            <ac:spMk id="2" creationId="{51E12300-344E-AF1D-4ABA-779946ADB5C4}"/>
          </ac:spMkLst>
        </pc:spChg>
        <pc:spChg chg="mod">
          <ac:chgData name="Meyer Remo" userId="e5fcf435-21fc-4a89-b272-e93cacb95ab8" providerId="ADAL" clId="{F4E88FDB-273D-4401-9784-CA639394AAAB}" dt="2023-01-26T19:47:53.365" v="4177" actId="21"/>
          <ac:spMkLst>
            <pc:docMk/>
            <pc:sldMk cId="2176010431" sldId="310"/>
            <ac:spMk id="3" creationId="{E4AD376B-8067-2B6B-D972-9CB20DC08EC1}"/>
          </ac:spMkLst>
        </pc:spChg>
        <pc:spChg chg="add mod">
          <ac:chgData name="Meyer Remo" userId="e5fcf435-21fc-4a89-b272-e93cacb95ab8" providerId="ADAL" clId="{F4E88FDB-273D-4401-9784-CA639394AAAB}" dt="2023-01-26T19:01:49.824" v="4070" actId="1035"/>
          <ac:spMkLst>
            <pc:docMk/>
            <pc:sldMk cId="2176010431" sldId="310"/>
            <ac:spMk id="7" creationId="{0B44CA64-7797-318A-FA3E-9878CC397E3A}"/>
          </ac:spMkLst>
        </pc:spChg>
        <pc:picChg chg="add del mod">
          <ac:chgData name="Meyer Remo" userId="e5fcf435-21fc-4a89-b272-e93cacb95ab8" providerId="ADAL" clId="{F4E88FDB-273D-4401-9784-CA639394AAAB}" dt="2023-01-25T13:50:28.925" v="3086" actId="478"/>
          <ac:picMkLst>
            <pc:docMk/>
            <pc:sldMk cId="2176010431" sldId="310"/>
            <ac:picMk id="4" creationId="{2D9DD5C4-5474-A032-BCAE-A54DDB6C64FE}"/>
          </ac:picMkLst>
        </pc:picChg>
        <pc:picChg chg="add mod modCrop">
          <ac:chgData name="Meyer Remo" userId="e5fcf435-21fc-4a89-b272-e93cacb95ab8" providerId="ADAL" clId="{F4E88FDB-273D-4401-9784-CA639394AAAB}" dt="2023-01-26T19:01:41.443" v="4053" actId="14100"/>
          <ac:picMkLst>
            <pc:docMk/>
            <pc:sldMk cId="2176010431" sldId="310"/>
            <ac:picMk id="5" creationId="{BF238227-0BD2-85EB-C3A1-46E7080FFF2E}"/>
          </ac:picMkLst>
        </pc:picChg>
        <pc:picChg chg="add mod">
          <ac:chgData name="Meyer Remo" userId="e5fcf435-21fc-4a89-b272-e93cacb95ab8" providerId="ADAL" clId="{F4E88FDB-273D-4401-9784-CA639394AAAB}" dt="2023-01-26T19:01:41.443" v="4053" actId="14100"/>
          <ac:picMkLst>
            <pc:docMk/>
            <pc:sldMk cId="2176010431" sldId="310"/>
            <ac:picMk id="6" creationId="{A6D55CF5-7769-73B4-F6B3-511595480B0B}"/>
          </ac:picMkLst>
        </pc:picChg>
        <pc:picChg chg="add mod">
          <ac:chgData name="Meyer Remo" userId="e5fcf435-21fc-4a89-b272-e93cacb95ab8" providerId="ADAL" clId="{F4E88FDB-273D-4401-9784-CA639394AAAB}" dt="2023-01-26T19:01:41.443" v="4053" actId="14100"/>
          <ac:picMkLst>
            <pc:docMk/>
            <pc:sldMk cId="2176010431" sldId="310"/>
            <ac:picMk id="1026" creationId="{7F758DA2-B07A-001B-1F29-B8CDFFCB5C1F}"/>
          </ac:picMkLst>
        </pc:picChg>
        <pc:picChg chg="add mod">
          <ac:chgData name="Meyer Remo" userId="e5fcf435-21fc-4a89-b272-e93cacb95ab8" providerId="ADAL" clId="{F4E88FDB-273D-4401-9784-CA639394AAAB}" dt="2023-01-26T19:01:41.443" v="4053" actId="14100"/>
          <ac:picMkLst>
            <pc:docMk/>
            <pc:sldMk cId="2176010431" sldId="310"/>
            <ac:picMk id="1028" creationId="{B5E92BB3-E404-2BE8-115C-A1E53BD4E9A3}"/>
          </ac:picMkLst>
        </pc:picChg>
      </pc:sldChg>
      <pc:sldChg chg="addSp delSp modSp new mod modNotesTx">
        <pc:chgData name="Meyer Remo" userId="e5fcf435-21fc-4a89-b272-e93cacb95ab8" providerId="ADAL" clId="{F4E88FDB-273D-4401-9784-CA639394AAAB}" dt="2023-01-25T07:55:38.502" v="2095"/>
        <pc:sldMkLst>
          <pc:docMk/>
          <pc:sldMk cId="2781281187" sldId="311"/>
        </pc:sldMkLst>
        <pc:spChg chg="del">
          <ac:chgData name="Meyer Remo" userId="e5fcf435-21fc-4a89-b272-e93cacb95ab8" providerId="ADAL" clId="{F4E88FDB-273D-4401-9784-CA639394AAAB}" dt="2023-01-21T12:59:51.896" v="660"/>
          <ac:spMkLst>
            <pc:docMk/>
            <pc:sldMk cId="2781281187" sldId="311"/>
            <ac:spMk id="2" creationId="{C5301B86-31DB-6AD9-CE1E-20E4A6AA2D6E}"/>
          </ac:spMkLst>
        </pc:spChg>
        <pc:spChg chg="mod">
          <ac:chgData name="Meyer Remo" userId="e5fcf435-21fc-4a89-b272-e93cacb95ab8" providerId="ADAL" clId="{F4E88FDB-273D-4401-9784-CA639394AAAB}" dt="2023-01-25T07:55:38.502" v="2095"/>
          <ac:spMkLst>
            <pc:docMk/>
            <pc:sldMk cId="2781281187" sldId="311"/>
            <ac:spMk id="3" creationId="{284E1B65-D499-C9AE-B873-57A97EBC60D0}"/>
          </ac:spMkLst>
        </pc:spChg>
        <pc:spChg chg="add mod">
          <ac:chgData name="Meyer Remo" userId="e5fcf435-21fc-4a89-b272-e93cacb95ab8" providerId="ADAL" clId="{F4E88FDB-273D-4401-9784-CA639394AAAB}" dt="2023-01-21T13:03:27.394" v="668" actId="207"/>
          <ac:spMkLst>
            <pc:docMk/>
            <pc:sldMk cId="2781281187" sldId="311"/>
            <ac:spMk id="6" creationId="{2A1F63B8-9321-C2F7-08E8-BF9DACA1A70F}"/>
          </ac:spMkLst>
        </pc:spChg>
        <pc:spChg chg="add mod">
          <ac:chgData name="Meyer Remo" userId="e5fcf435-21fc-4a89-b272-e93cacb95ab8" providerId="ADAL" clId="{F4E88FDB-273D-4401-9784-CA639394AAAB}" dt="2023-01-21T13:03:34.576" v="671" actId="1076"/>
          <ac:spMkLst>
            <pc:docMk/>
            <pc:sldMk cId="2781281187" sldId="311"/>
            <ac:spMk id="7" creationId="{044083E7-D9F8-0397-FA5A-22170922D5E4}"/>
          </ac:spMkLst>
        </pc:spChg>
        <pc:picChg chg="add mod modCrop">
          <ac:chgData name="Meyer Remo" userId="e5fcf435-21fc-4a89-b272-e93cacb95ab8" providerId="ADAL" clId="{F4E88FDB-273D-4401-9784-CA639394AAAB}" dt="2023-01-21T13:03:09.255" v="666" actId="1076"/>
          <ac:picMkLst>
            <pc:docMk/>
            <pc:sldMk cId="2781281187" sldId="311"/>
            <ac:picMk id="5" creationId="{8621BA85-AA92-0830-89BF-B30FD715A627}"/>
          </ac:picMkLst>
        </pc:picChg>
      </pc:sldChg>
      <pc:sldChg chg="modSp new mod modNotesTx">
        <pc:chgData name="Meyer Remo" userId="e5fcf435-21fc-4a89-b272-e93cacb95ab8" providerId="ADAL" clId="{F4E88FDB-273D-4401-9784-CA639394AAAB}" dt="2023-01-21T13:51:09.637" v="1062" actId="20577"/>
        <pc:sldMkLst>
          <pc:docMk/>
          <pc:sldMk cId="2158643478" sldId="312"/>
        </pc:sldMkLst>
        <pc:spChg chg="mod">
          <ac:chgData name="Meyer Remo" userId="e5fcf435-21fc-4a89-b272-e93cacb95ab8" providerId="ADAL" clId="{F4E88FDB-273D-4401-9784-CA639394AAAB}" dt="2023-01-21T13:07:12.731" v="712"/>
          <ac:spMkLst>
            <pc:docMk/>
            <pc:sldMk cId="2158643478" sldId="312"/>
            <ac:spMk id="3" creationId="{79A1FCDE-C8EC-91AD-1FFE-E787BAF9E808}"/>
          </ac:spMkLst>
        </pc:spChg>
      </pc:sldChg>
      <pc:sldChg chg="modSp new del mod chgLayout">
        <pc:chgData name="Meyer Remo" userId="e5fcf435-21fc-4a89-b272-e93cacb95ab8" providerId="ADAL" clId="{F4E88FDB-273D-4401-9784-CA639394AAAB}" dt="2023-01-21T13:38:31.483" v="897" actId="47"/>
        <pc:sldMkLst>
          <pc:docMk/>
          <pc:sldMk cId="2191721320" sldId="314"/>
        </pc:sldMkLst>
        <pc:spChg chg="mod ord">
          <ac:chgData name="Meyer Remo" userId="e5fcf435-21fc-4a89-b272-e93cacb95ab8" providerId="ADAL" clId="{F4E88FDB-273D-4401-9784-CA639394AAAB}" dt="2023-01-21T13:38:23.368" v="896" actId="700"/>
          <ac:spMkLst>
            <pc:docMk/>
            <pc:sldMk cId="2191721320" sldId="314"/>
            <ac:spMk id="2" creationId="{78281462-BC05-5CC7-97D8-F8F772189657}"/>
          </ac:spMkLst>
        </pc:spChg>
        <pc:spChg chg="mod ord">
          <ac:chgData name="Meyer Remo" userId="e5fcf435-21fc-4a89-b272-e93cacb95ab8" providerId="ADAL" clId="{F4E88FDB-273D-4401-9784-CA639394AAAB}" dt="2023-01-21T13:38:23.368" v="896" actId="700"/>
          <ac:spMkLst>
            <pc:docMk/>
            <pc:sldMk cId="2191721320" sldId="314"/>
            <ac:spMk id="3" creationId="{BA94482B-D5F6-8842-3F1E-F70CE367DE67}"/>
          </ac:spMkLst>
        </pc:spChg>
      </pc:sldChg>
      <pc:sldChg chg="addSp delSp modSp new mod ord modNotesTx">
        <pc:chgData name="Meyer Remo" userId="e5fcf435-21fc-4a89-b272-e93cacb95ab8" providerId="ADAL" clId="{F4E88FDB-273D-4401-9784-CA639394AAAB}" dt="2023-01-25T14:23:12.031" v="3811" actId="20577"/>
        <pc:sldMkLst>
          <pc:docMk/>
          <pc:sldMk cId="2295035531" sldId="314"/>
        </pc:sldMkLst>
        <pc:spChg chg="mod">
          <ac:chgData name="Meyer Remo" userId="e5fcf435-21fc-4a89-b272-e93cacb95ab8" providerId="ADAL" clId="{F4E88FDB-273D-4401-9784-CA639394AAAB}" dt="2023-01-21T13:45:59.516" v="1012" actId="20577"/>
          <ac:spMkLst>
            <pc:docMk/>
            <pc:sldMk cId="2295035531" sldId="314"/>
            <ac:spMk id="2" creationId="{60406D9E-3486-3DA9-FBD1-73EB4497E102}"/>
          </ac:spMkLst>
        </pc:spChg>
        <pc:spChg chg="mod">
          <ac:chgData name="Meyer Remo" userId="e5fcf435-21fc-4a89-b272-e93cacb95ab8" providerId="ADAL" clId="{F4E88FDB-273D-4401-9784-CA639394AAAB}" dt="2023-01-21T13:38:40.288" v="901"/>
          <ac:spMkLst>
            <pc:docMk/>
            <pc:sldMk cId="2295035531" sldId="314"/>
            <ac:spMk id="3" creationId="{287B3974-8153-A318-83C4-1C690222B11A}"/>
          </ac:spMkLst>
        </pc:spChg>
        <pc:spChg chg="add del">
          <ac:chgData name="Meyer Remo" userId="e5fcf435-21fc-4a89-b272-e93cacb95ab8" providerId="ADAL" clId="{F4E88FDB-273D-4401-9784-CA639394AAAB}" dt="2023-01-21T13:43:04.191" v="966" actId="22"/>
          <ac:spMkLst>
            <pc:docMk/>
            <pc:sldMk cId="2295035531" sldId="314"/>
            <ac:spMk id="5" creationId="{3C1D085E-80CD-3F3B-434B-332448F5848F}"/>
          </ac:spMkLst>
        </pc:spChg>
      </pc:sldChg>
      <pc:sldChg chg="addSp delSp modSp new mod modShow">
        <pc:chgData name="Meyer Remo" userId="e5fcf435-21fc-4a89-b272-e93cacb95ab8" providerId="ADAL" clId="{F4E88FDB-273D-4401-9784-CA639394AAAB}" dt="2023-01-23T19:29:27.196" v="1861" actId="729"/>
        <pc:sldMkLst>
          <pc:docMk/>
          <pc:sldMk cId="3476164347" sldId="315"/>
        </pc:sldMkLst>
        <pc:spChg chg="del">
          <ac:chgData name="Meyer Remo" userId="e5fcf435-21fc-4a89-b272-e93cacb95ab8" providerId="ADAL" clId="{F4E88FDB-273D-4401-9784-CA639394AAAB}" dt="2023-01-23T19:26:30.337" v="1824" actId="22"/>
          <ac:spMkLst>
            <pc:docMk/>
            <pc:sldMk cId="3476164347" sldId="315"/>
            <ac:spMk id="2" creationId="{F272F6B5-F5D6-6AC9-273D-B33E2150C219}"/>
          </ac:spMkLst>
        </pc:spChg>
        <pc:spChg chg="mod">
          <ac:chgData name="Meyer Remo" userId="e5fcf435-21fc-4a89-b272-e93cacb95ab8" providerId="ADAL" clId="{F4E88FDB-273D-4401-9784-CA639394AAAB}" dt="2023-01-23T19:26:50.461" v="1847" actId="20577"/>
          <ac:spMkLst>
            <pc:docMk/>
            <pc:sldMk cId="3476164347" sldId="315"/>
            <ac:spMk id="3" creationId="{242EDE04-2ADF-5C70-61C0-6A28EEC2E995}"/>
          </ac:spMkLst>
        </pc:spChg>
        <pc:picChg chg="add mod ord">
          <ac:chgData name="Meyer Remo" userId="e5fcf435-21fc-4a89-b272-e93cacb95ab8" providerId="ADAL" clId="{F4E88FDB-273D-4401-9784-CA639394AAAB}" dt="2023-01-23T19:29:13.118" v="1854" actId="14100"/>
          <ac:picMkLst>
            <pc:docMk/>
            <pc:sldMk cId="3476164347" sldId="315"/>
            <ac:picMk id="5" creationId="{E033930A-5E1C-7A8E-FA74-8F598F9091C6}"/>
          </ac:picMkLst>
        </pc:picChg>
        <pc:picChg chg="add mod modCrop">
          <ac:chgData name="Meyer Remo" userId="e5fcf435-21fc-4a89-b272-e93cacb95ab8" providerId="ADAL" clId="{F4E88FDB-273D-4401-9784-CA639394AAAB}" dt="2023-01-23T19:29:21.723" v="1860" actId="1038"/>
          <ac:picMkLst>
            <pc:docMk/>
            <pc:sldMk cId="3476164347" sldId="315"/>
            <ac:picMk id="7" creationId="{5069FCEF-18E5-FE92-9ABA-4C7B9FEE3D09}"/>
          </ac:picMkLst>
        </pc:picChg>
      </pc:sldChg>
      <pc:sldChg chg="addSp delSp modSp new mod modShow">
        <pc:chgData name="Meyer Remo" userId="e5fcf435-21fc-4a89-b272-e93cacb95ab8" providerId="ADAL" clId="{F4E88FDB-273D-4401-9784-CA639394AAAB}" dt="2023-01-23T19:30:01.906" v="1869" actId="729"/>
        <pc:sldMkLst>
          <pc:docMk/>
          <pc:sldMk cId="4093793841" sldId="316"/>
        </pc:sldMkLst>
        <pc:spChg chg="del">
          <ac:chgData name="Meyer Remo" userId="e5fcf435-21fc-4a89-b272-e93cacb95ab8" providerId="ADAL" clId="{F4E88FDB-273D-4401-9784-CA639394AAAB}" dt="2023-01-23T19:29:51.043" v="1863" actId="22"/>
          <ac:spMkLst>
            <pc:docMk/>
            <pc:sldMk cId="4093793841" sldId="316"/>
            <ac:spMk id="2" creationId="{F7620FB0-B408-5F64-2E06-A18A7C90E1C7}"/>
          </ac:spMkLst>
        </pc:spChg>
        <pc:spChg chg="del">
          <ac:chgData name="Meyer Remo" userId="e5fcf435-21fc-4a89-b272-e93cacb95ab8" providerId="ADAL" clId="{F4E88FDB-273D-4401-9784-CA639394AAAB}" dt="2023-01-23T19:29:58.293" v="1868" actId="478"/>
          <ac:spMkLst>
            <pc:docMk/>
            <pc:sldMk cId="4093793841" sldId="316"/>
            <ac:spMk id="3" creationId="{DA657393-BB50-362A-4557-5E3A382B850E}"/>
          </ac:spMkLst>
        </pc:spChg>
        <pc:picChg chg="add mod ord">
          <ac:chgData name="Meyer Remo" userId="e5fcf435-21fc-4a89-b272-e93cacb95ab8" providerId="ADAL" clId="{F4E88FDB-273D-4401-9784-CA639394AAAB}" dt="2023-01-23T19:29:56.840" v="1867" actId="1076"/>
          <ac:picMkLst>
            <pc:docMk/>
            <pc:sldMk cId="4093793841" sldId="316"/>
            <ac:picMk id="5" creationId="{F8B4BA82-858C-D072-8546-F2B717B9F32D}"/>
          </ac:picMkLst>
        </pc:picChg>
      </pc:sldChg>
      <pc:sldChg chg="modSp new del mod">
        <pc:chgData name="Meyer Remo" userId="e5fcf435-21fc-4a89-b272-e93cacb95ab8" providerId="ADAL" clId="{F4E88FDB-273D-4401-9784-CA639394AAAB}" dt="2023-01-23T19:34:33.262" v="1926" actId="47"/>
        <pc:sldMkLst>
          <pc:docMk/>
          <pc:sldMk cId="1546040476" sldId="317"/>
        </pc:sldMkLst>
        <pc:spChg chg="mod">
          <ac:chgData name="Meyer Remo" userId="e5fcf435-21fc-4a89-b272-e93cacb95ab8" providerId="ADAL" clId="{F4E88FDB-273D-4401-9784-CA639394AAAB}" dt="2023-01-23T19:31:54.245" v="1925" actId="20577"/>
          <ac:spMkLst>
            <pc:docMk/>
            <pc:sldMk cId="1546040476" sldId="317"/>
            <ac:spMk id="2" creationId="{06980BA0-61F6-2022-A56E-888055C3656E}"/>
          </ac:spMkLst>
        </pc:spChg>
        <pc:spChg chg="mod">
          <ac:chgData name="Meyer Remo" userId="e5fcf435-21fc-4a89-b272-e93cacb95ab8" providerId="ADAL" clId="{F4E88FDB-273D-4401-9784-CA639394AAAB}" dt="2023-01-23T19:30:56.891" v="1883" actId="20577"/>
          <ac:spMkLst>
            <pc:docMk/>
            <pc:sldMk cId="1546040476" sldId="317"/>
            <ac:spMk id="3" creationId="{95464D75-58E4-0EB4-E12E-689492904FE2}"/>
          </ac:spMkLst>
        </pc:spChg>
      </pc:sldChg>
      <pc:sldChg chg="addSp delSp modSp new mod modShow modNotesTx">
        <pc:chgData name="Meyer Remo" userId="e5fcf435-21fc-4a89-b272-e93cacb95ab8" providerId="ADAL" clId="{F4E88FDB-273D-4401-9784-CA639394AAAB}" dt="2023-01-25T09:32:46.495" v="2313"/>
        <pc:sldMkLst>
          <pc:docMk/>
          <pc:sldMk cId="478422875" sldId="321"/>
        </pc:sldMkLst>
        <pc:spChg chg="del">
          <ac:chgData name="Meyer Remo" userId="e5fcf435-21fc-4a89-b272-e93cacb95ab8" providerId="ADAL" clId="{F4E88FDB-273D-4401-9784-CA639394AAAB}" dt="2023-01-25T08:22:11.620" v="2194" actId="22"/>
          <ac:spMkLst>
            <pc:docMk/>
            <pc:sldMk cId="478422875" sldId="321"/>
            <ac:spMk id="2" creationId="{4C7674D3-B045-C095-13F5-511B22596BAD}"/>
          </ac:spMkLst>
        </pc:spChg>
        <pc:spChg chg="mod">
          <ac:chgData name="Meyer Remo" userId="e5fcf435-21fc-4a89-b272-e93cacb95ab8" providerId="ADAL" clId="{F4E88FDB-273D-4401-9784-CA639394AAAB}" dt="2023-01-25T08:22:17.683" v="2200" actId="20577"/>
          <ac:spMkLst>
            <pc:docMk/>
            <pc:sldMk cId="478422875" sldId="321"/>
            <ac:spMk id="3" creationId="{DF9C3A6D-3C50-6C8E-40B0-E3A44040B495}"/>
          </ac:spMkLst>
        </pc:spChg>
        <pc:picChg chg="add mod ord">
          <ac:chgData name="Meyer Remo" userId="e5fcf435-21fc-4a89-b272-e93cacb95ab8" providerId="ADAL" clId="{F4E88FDB-273D-4401-9784-CA639394AAAB}" dt="2023-01-25T08:22:29.168" v="2207" actId="12788"/>
          <ac:picMkLst>
            <pc:docMk/>
            <pc:sldMk cId="478422875" sldId="321"/>
            <ac:picMk id="5" creationId="{D8D4CE5F-BF02-781D-1EE1-D7FF10975E2C}"/>
          </ac:picMkLst>
        </pc:picChg>
      </pc:sldChg>
      <pc:sldChg chg="addSp delSp new mod modShow modNotesTx">
        <pc:chgData name="Meyer Remo" userId="e5fcf435-21fc-4a89-b272-e93cacb95ab8" providerId="ADAL" clId="{F4E88FDB-273D-4401-9784-CA639394AAAB}" dt="2023-01-25T09:22:53.174" v="2300" actId="729"/>
        <pc:sldMkLst>
          <pc:docMk/>
          <pc:sldMk cId="2857989929" sldId="322"/>
        </pc:sldMkLst>
        <pc:spChg chg="del">
          <ac:chgData name="Meyer Remo" userId="e5fcf435-21fc-4a89-b272-e93cacb95ab8" providerId="ADAL" clId="{F4E88FDB-273D-4401-9784-CA639394AAAB}" dt="2023-01-25T09:18:07.743" v="2293" actId="478"/>
          <ac:spMkLst>
            <pc:docMk/>
            <pc:sldMk cId="2857989929" sldId="322"/>
            <ac:spMk id="2" creationId="{B16E75C4-443B-621F-ED08-D838DE9B1C8F}"/>
          </ac:spMkLst>
        </pc:spChg>
        <pc:spChg chg="del">
          <ac:chgData name="Meyer Remo" userId="e5fcf435-21fc-4a89-b272-e93cacb95ab8" providerId="ADAL" clId="{F4E88FDB-273D-4401-9784-CA639394AAAB}" dt="2023-01-25T09:18:05.220" v="2292" actId="478"/>
          <ac:spMkLst>
            <pc:docMk/>
            <pc:sldMk cId="2857989929" sldId="322"/>
            <ac:spMk id="3" creationId="{A9155009-B14F-6DEB-8412-639832A0FEA1}"/>
          </ac:spMkLst>
        </pc:spChg>
        <pc:picChg chg="add">
          <ac:chgData name="Meyer Remo" userId="e5fcf435-21fc-4a89-b272-e93cacb95ab8" providerId="ADAL" clId="{F4E88FDB-273D-4401-9784-CA639394AAAB}" dt="2023-01-25T09:18:08.705" v="2294" actId="22"/>
          <ac:picMkLst>
            <pc:docMk/>
            <pc:sldMk cId="2857989929" sldId="322"/>
            <ac:picMk id="5" creationId="{33720430-701D-547D-DC23-F3B7634F9A20}"/>
          </ac:picMkLst>
        </pc:picChg>
      </pc:sldChg>
      <pc:sldChg chg="addSp delSp modSp new mod modShow">
        <pc:chgData name="Meyer Remo" userId="e5fcf435-21fc-4a89-b272-e93cacb95ab8" providerId="ADAL" clId="{F4E88FDB-273D-4401-9784-CA639394AAAB}" dt="2023-01-25T14:04:14.775" v="3499" actId="1076"/>
        <pc:sldMkLst>
          <pc:docMk/>
          <pc:sldMk cId="3541691654" sldId="323"/>
        </pc:sldMkLst>
        <pc:spChg chg="mod">
          <ac:chgData name="Meyer Remo" userId="e5fcf435-21fc-4a89-b272-e93cacb95ab8" providerId="ADAL" clId="{F4E88FDB-273D-4401-9784-CA639394AAAB}" dt="2023-01-25T14:04:07.848" v="3497" actId="14100"/>
          <ac:spMkLst>
            <pc:docMk/>
            <pc:sldMk cId="3541691654" sldId="323"/>
            <ac:spMk id="2" creationId="{39B56ABD-AC53-F3F3-83C6-DAD9DD08FA71}"/>
          </ac:spMkLst>
        </pc:spChg>
        <pc:spChg chg="del">
          <ac:chgData name="Meyer Remo" userId="e5fcf435-21fc-4a89-b272-e93cacb95ab8" providerId="ADAL" clId="{F4E88FDB-273D-4401-9784-CA639394AAAB}" dt="2023-01-25T14:03:57.130" v="3495" actId="478"/>
          <ac:spMkLst>
            <pc:docMk/>
            <pc:sldMk cId="3541691654" sldId="323"/>
            <ac:spMk id="3" creationId="{A31275E4-C720-9557-0E39-3242E5FD4B3B}"/>
          </ac:spMkLst>
        </pc:spChg>
        <pc:picChg chg="add mod">
          <ac:chgData name="Meyer Remo" userId="e5fcf435-21fc-4a89-b272-e93cacb95ab8" providerId="ADAL" clId="{F4E88FDB-273D-4401-9784-CA639394AAAB}" dt="2023-01-25T14:04:11.772" v="3498" actId="14100"/>
          <ac:picMkLst>
            <pc:docMk/>
            <pc:sldMk cId="3541691654" sldId="323"/>
            <ac:picMk id="5" creationId="{C054172C-0BB1-ABD2-E4A8-B920F3416937}"/>
          </ac:picMkLst>
        </pc:picChg>
        <pc:picChg chg="add mod">
          <ac:chgData name="Meyer Remo" userId="e5fcf435-21fc-4a89-b272-e93cacb95ab8" providerId="ADAL" clId="{F4E88FDB-273D-4401-9784-CA639394AAAB}" dt="2023-01-25T14:04:14.775" v="3499" actId="1076"/>
          <ac:picMkLst>
            <pc:docMk/>
            <pc:sldMk cId="3541691654" sldId="323"/>
            <ac:picMk id="7" creationId="{A6543415-6E4D-90BD-1BAB-D73C786582C7}"/>
          </ac:picMkLst>
        </pc:picChg>
      </pc:sldChg>
      <pc:sldChg chg="modSp add del">
        <pc:chgData name="Meyer Remo" userId="e5fcf435-21fc-4a89-b272-e93cacb95ab8" providerId="ADAL" clId="{F4E88FDB-273D-4401-9784-CA639394AAAB}" dt="2023-01-25T13:53:54.413" v="3149" actId="47"/>
        <pc:sldMkLst>
          <pc:docMk/>
          <pc:sldMk cId="3777318117" sldId="324"/>
        </pc:sldMkLst>
        <pc:picChg chg="mod">
          <ac:chgData name="Meyer Remo" userId="e5fcf435-21fc-4a89-b272-e93cacb95ab8" providerId="ADAL" clId="{F4E88FDB-273D-4401-9784-CA639394AAAB}" dt="2023-01-25T13:51:40.542" v="3100" actId="1076"/>
          <ac:picMkLst>
            <pc:docMk/>
            <pc:sldMk cId="3777318117" sldId="324"/>
            <ac:picMk id="4" creationId="{2D9DD5C4-5474-A032-BCAE-A54DDB6C64FE}"/>
          </ac:picMkLst>
        </pc:picChg>
      </pc:sldChg>
      <pc:sldChg chg="addSp delSp modSp new mod modShow">
        <pc:chgData name="Meyer Remo" userId="e5fcf435-21fc-4a89-b272-e93cacb95ab8" providerId="ADAL" clId="{F4E88FDB-273D-4401-9784-CA639394AAAB}" dt="2023-01-27T07:21:08.111" v="4187" actId="478"/>
        <pc:sldMkLst>
          <pc:docMk/>
          <pc:sldMk cId="21843257" sldId="326"/>
        </pc:sldMkLst>
        <pc:spChg chg="del">
          <ac:chgData name="Meyer Remo" userId="e5fcf435-21fc-4a89-b272-e93cacb95ab8" providerId="ADAL" clId="{F4E88FDB-273D-4401-9784-CA639394AAAB}" dt="2023-01-27T07:20:23.130" v="4180"/>
          <ac:spMkLst>
            <pc:docMk/>
            <pc:sldMk cId="21843257" sldId="326"/>
            <ac:spMk id="2" creationId="{4680ACB0-4763-CFD8-A6A4-7E32EF3FE962}"/>
          </ac:spMkLst>
        </pc:spChg>
        <pc:picChg chg="add mod">
          <ac:chgData name="Meyer Remo" userId="e5fcf435-21fc-4a89-b272-e93cacb95ab8" providerId="ADAL" clId="{F4E88FDB-273D-4401-9784-CA639394AAAB}" dt="2023-01-27T07:20:40.008" v="4182" actId="1076"/>
          <ac:picMkLst>
            <pc:docMk/>
            <pc:sldMk cId="21843257" sldId="326"/>
            <ac:picMk id="5" creationId="{36B605A7-F094-D249-FFC3-C83E674453AB}"/>
          </ac:picMkLst>
        </pc:picChg>
        <pc:picChg chg="add del mod">
          <ac:chgData name="Meyer Remo" userId="e5fcf435-21fc-4a89-b272-e93cacb95ab8" providerId="ADAL" clId="{F4E88FDB-273D-4401-9784-CA639394AAAB}" dt="2023-01-27T07:21:08.111" v="4187" actId="478"/>
          <ac:picMkLst>
            <pc:docMk/>
            <pc:sldMk cId="21843257" sldId="326"/>
            <ac:picMk id="7" creationId="{3C3FB373-6E1E-7AFC-372D-6BE3FDF683B8}"/>
          </ac:picMkLst>
        </pc:picChg>
      </pc:sldChg>
      <pc:sldChg chg="add del">
        <pc:chgData name="Meyer Remo" userId="e5fcf435-21fc-4a89-b272-e93cacb95ab8" providerId="ADAL" clId="{F4E88FDB-273D-4401-9784-CA639394AAAB}" dt="2023-01-26T19:46:25.569" v="4129" actId="2890"/>
        <pc:sldMkLst>
          <pc:docMk/>
          <pc:sldMk cId="1061786290" sldId="326"/>
        </pc:sldMkLst>
      </pc:sldChg>
      <pc:sldChg chg="modSp new del mod">
        <pc:chgData name="Meyer Remo" userId="e5fcf435-21fc-4a89-b272-e93cacb95ab8" providerId="ADAL" clId="{F4E88FDB-273D-4401-9784-CA639394AAAB}" dt="2023-01-26T19:48:14.171" v="4178" actId="680"/>
        <pc:sldMkLst>
          <pc:docMk/>
          <pc:sldMk cId="3465927350" sldId="326"/>
        </pc:sldMkLst>
        <pc:spChg chg="mod">
          <ac:chgData name="Meyer Remo" userId="e5fcf435-21fc-4a89-b272-e93cacb95ab8" providerId="ADAL" clId="{F4E88FDB-273D-4401-9784-CA639394AAAB}" dt="2023-01-26T19:47:52.503" v="4175" actId="20577"/>
          <ac:spMkLst>
            <pc:docMk/>
            <pc:sldMk cId="3465927350" sldId="326"/>
            <ac:spMk id="2" creationId="{A72127F5-3437-9F50-A45C-89385320555D}"/>
          </ac:spMkLst>
        </pc:spChg>
        <pc:spChg chg="mod">
          <ac:chgData name="Meyer Remo" userId="e5fcf435-21fc-4a89-b272-e93cacb95ab8" providerId="ADAL" clId="{F4E88FDB-273D-4401-9784-CA639394AAAB}" dt="2023-01-26T19:47:52.883" v="4176"/>
          <ac:spMkLst>
            <pc:docMk/>
            <pc:sldMk cId="3465927350" sldId="326"/>
            <ac:spMk id="3" creationId="{CB286007-DC7E-07E5-0645-C3479822417C}"/>
          </ac:spMkLst>
        </pc:spChg>
      </pc:sldChg>
    </pc:docChg>
  </pc:docChgLst>
  <pc:docChgLst>
    <pc:chgData name="Salvisberg Markus" userId="ddf3bbec-dfb7-4d38-bc3f-163ba5ee3580" providerId="ADAL" clId="{3746BB75-5B2C-4630-AC1F-8D2539198EBF}"/>
    <pc:docChg chg="delSld modSld">
      <pc:chgData name="Salvisberg Markus" userId="ddf3bbec-dfb7-4d38-bc3f-163ba5ee3580" providerId="ADAL" clId="{3746BB75-5B2C-4630-AC1F-8D2539198EBF}" dt="2023-01-24T16:57:55.937" v="2" actId="729"/>
      <pc:docMkLst>
        <pc:docMk/>
      </pc:docMkLst>
      <pc:sldChg chg="del">
        <pc:chgData name="Salvisberg Markus" userId="ddf3bbec-dfb7-4d38-bc3f-163ba5ee3580" providerId="ADAL" clId="{3746BB75-5B2C-4630-AC1F-8D2539198EBF}" dt="2023-01-24T16:54:50.710" v="0" actId="2696"/>
        <pc:sldMkLst>
          <pc:docMk/>
          <pc:sldMk cId="184028197" sldId="299"/>
        </pc:sldMkLst>
      </pc:sldChg>
      <pc:sldChg chg="del">
        <pc:chgData name="Salvisberg Markus" userId="ddf3bbec-dfb7-4d38-bc3f-163ba5ee3580" providerId="ADAL" clId="{3746BB75-5B2C-4630-AC1F-8D2539198EBF}" dt="2023-01-24T16:55:30.927" v="1" actId="2696"/>
        <pc:sldMkLst>
          <pc:docMk/>
          <pc:sldMk cId="1486106814" sldId="305"/>
        </pc:sldMkLst>
      </pc:sldChg>
      <pc:sldChg chg="mod modShow">
        <pc:chgData name="Salvisberg Markus" userId="ddf3bbec-dfb7-4d38-bc3f-163ba5ee3580" providerId="ADAL" clId="{3746BB75-5B2C-4630-AC1F-8D2539198EBF}" dt="2023-01-24T16:57:55.937" v="2" actId="729"/>
        <pc:sldMkLst>
          <pc:docMk/>
          <pc:sldMk cId="959424394" sldId="319"/>
        </pc:sldMkLst>
      </pc:sldChg>
      <pc:sldChg chg="mod modShow">
        <pc:chgData name="Salvisberg Markus" userId="ddf3bbec-dfb7-4d38-bc3f-163ba5ee3580" providerId="ADAL" clId="{3746BB75-5B2C-4630-AC1F-8D2539198EBF}" dt="2023-01-24T16:57:55.937" v="2" actId="729"/>
        <pc:sldMkLst>
          <pc:docMk/>
          <pc:sldMk cId="2180138897" sldId="320"/>
        </pc:sldMkLst>
      </pc:sldChg>
    </pc:docChg>
  </pc:docChgLst>
  <pc:docChgLst>
    <pc:chgData name="Salvisberg Markus" userId="S::salvm4@bfh.ch::ddf3bbec-dfb7-4d38-bc3f-163ba5ee3580" providerId="AD" clId="Web-{B7581368-A5BF-4F28-AF72-5C0F1100A6F5}"/>
    <pc:docChg chg="addSld delSld modSld">
      <pc:chgData name="Salvisberg Markus" userId="S::salvm4@bfh.ch::ddf3bbec-dfb7-4d38-bc3f-163ba5ee3580" providerId="AD" clId="Web-{B7581368-A5BF-4F28-AF72-5C0F1100A6F5}" dt="2023-01-26T19:32:34.090" v="20"/>
      <pc:docMkLst>
        <pc:docMk/>
      </pc:docMkLst>
      <pc:sldChg chg="mod modShow">
        <pc:chgData name="Salvisberg Markus" userId="S::salvm4@bfh.ch::ddf3bbec-dfb7-4d38-bc3f-163ba5ee3580" providerId="AD" clId="Web-{B7581368-A5BF-4F28-AF72-5C0F1100A6F5}" dt="2023-01-26T19:32:33.856" v="19"/>
        <pc:sldMkLst>
          <pc:docMk/>
          <pc:sldMk cId="508305508" sldId="324"/>
        </pc:sldMkLst>
      </pc:sldChg>
      <pc:sldChg chg="addSp delSp modSp mod modShow">
        <pc:chgData name="Salvisberg Markus" userId="S::salvm4@bfh.ch::ddf3bbec-dfb7-4d38-bc3f-163ba5ee3580" providerId="AD" clId="Web-{B7581368-A5BF-4F28-AF72-5C0F1100A6F5}" dt="2023-01-26T19:32:34.090" v="20"/>
        <pc:sldMkLst>
          <pc:docMk/>
          <pc:sldMk cId="694818581" sldId="325"/>
        </pc:sldMkLst>
        <pc:spChg chg="del">
          <ac:chgData name="Salvisberg Markus" userId="S::salvm4@bfh.ch::ddf3bbec-dfb7-4d38-bc3f-163ba5ee3580" providerId="AD" clId="Web-{B7581368-A5BF-4F28-AF72-5C0F1100A6F5}" dt="2023-01-26T19:29:58.743" v="0"/>
          <ac:spMkLst>
            <pc:docMk/>
            <pc:sldMk cId="694818581" sldId="325"/>
            <ac:spMk id="2" creationId="{EA3C9300-A649-FAEE-B954-9D4798F17D58}"/>
          </ac:spMkLst>
        </pc:spChg>
        <pc:picChg chg="add mod ord">
          <ac:chgData name="Salvisberg Markus" userId="S::salvm4@bfh.ch::ddf3bbec-dfb7-4d38-bc3f-163ba5ee3580" providerId="AD" clId="Web-{B7581368-A5BF-4F28-AF72-5C0F1100A6F5}" dt="2023-01-26T19:29:58.743" v="0"/>
          <ac:picMkLst>
            <pc:docMk/>
            <pc:sldMk cId="694818581" sldId="325"/>
            <ac:picMk id="4" creationId="{7C352975-0817-8B01-2F16-805764B5D59B}"/>
          </ac:picMkLst>
        </pc:picChg>
      </pc:sldChg>
      <pc:sldChg chg="modSp new del">
        <pc:chgData name="Salvisberg Markus" userId="S::salvm4@bfh.ch::ddf3bbec-dfb7-4d38-bc3f-163ba5ee3580" providerId="AD" clId="Web-{B7581368-A5BF-4F28-AF72-5C0F1100A6F5}" dt="2023-01-26T19:32:26.387" v="18"/>
        <pc:sldMkLst>
          <pc:docMk/>
          <pc:sldMk cId="308480974" sldId="326"/>
        </pc:sldMkLst>
        <pc:spChg chg="mod">
          <ac:chgData name="Salvisberg Markus" userId="S::salvm4@bfh.ch::ddf3bbec-dfb7-4d38-bc3f-163ba5ee3580" providerId="AD" clId="Web-{B7581368-A5BF-4F28-AF72-5C0F1100A6F5}" dt="2023-01-26T19:30:16.463" v="17" actId="20577"/>
          <ac:spMkLst>
            <pc:docMk/>
            <pc:sldMk cId="308480974" sldId="326"/>
            <ac:spMk id="3" creationId="{E7F53609-D2BF-C45E-EED8-53EE50123FF2}"/>
          </ac:spMkLst>
        </pc:spChg>
      </pc:sldChg>
    </pc:docChg>
  </pc:docChgLst>
  <pc:docChgLst>
    <pc:chgData name="Meyer Remo" userId="e5fcf435-21fc-4a89-b272-e93cacb95ab8" providerId="ADAL" clId="{1BABD747-1885-4030-95DF-97B36958B14D}"/>
    <pc:docChg chg="undo custSel addSld delSld modSld sldOrd">
      <pc:chgData name="Meyer Remo" userId="e5fcf435-21fc-4a89-b272-e93cacb95ab8" providerId="ADAL" clId="{1BABD747-1885-4030-95DF-97B36958B14D}" dt="2023-01-21T11:33:31.964" v="1712" actId="20577"/>
      <pc:docMkLst>
        <pc:docMk/>
      </pc:docMkLst>
      <pc:sldChg chg="addSp delSp modSp mod">
        <pc:chgData name="Meyer Remo" userId="e5fcf435-21fc-4a89-b272-e93cacb95ab8" providerId="ADAL" clId="{1BABD747-1885-4030-95DF-97B36958B14D}" dt="2023-01-13T06:54:53.400" v="154" actId="20577"/>
        <pc:sldMkLst>
          <pc:docMk/>
          <pc:sldMk cId="0" sldId="260"/>
        </pc:sldMkLst>
        <pc:spChg chg="add mod">
          <ac:chgData name="Meyer Remo" userId="e5fcf435-21fc-4a89-b272-e93cacb95ab8" providerId="ADAL" clId="{1BABD747-1885-4030-95DF-97B36958B14D}" dt="2023-01-13T06:54:53.400" v="154" actId="20577"/>
          <ac:spMkLst>
            <pc:docMk/>
            <pc:sldMk cId="0" sldId="260"/>
            <ac:spMk id="3" creationId="{B4730842-EC7D-8DB0-74ED-0BFCF6ED651D}"/>
          </ac:spMkLst>
        </pc:spChg>
        <pc:spChg chg="mod">
          <ac:chgData name="Meyer Remo" userId="e5fcf435-21fc-4a89-b272-e93cacb95ab8" providerId="ADAL" clId="{1BABD747-1885-4030-95DF-97B36958B14D}" dt="2023-01-13T06:53:45.817" v="95" actId="20577"/>
          <ac:spMkLst>
            <pc:docMk/>
            <pc:sldMk cId="0" sldId="260"/>
            <ac:spMk id="4" creationId="{53D00134-78A0-4B8B-BC91-BBE40571A63D}"/>
          </ac:spMkLst>
        </pc:spChg>
        <pc:picChg chg="del">
          <ac:chgData name="Meyer Remo" userId="e5fcf435-21fc-4a89-b272-e93cacb95ab8" providerId="ADAL" clId="{1BABD747-1885-4030-95DF-97B36958B14D}" dt="2023-01-13T06:48:52.568" v="0" actId="478"/>
          <ac:picMkLst>
            <pc:docMk/>
            <pc:sldMk cId="0" sldId="260"/>
            <ac:picMk id="13" creationId="{757DF714-FBF6-7D8A-4D2A-00CA951A11CC}"/>
          </ac:picMkLst>
        </pc:picChg>
      </pc:sldChg>
      <pc:sldChg chg="addSp delSp modSp add del mod">
        <pc:chgData name="Meyer Remo" userId="e5fcf435-21fc-4a89-b272-e93cacb95ab8" providerId="ADAL" clId="{1BABD747-1885-4030-95DF-97B36958B14D}" dt="2023-01-13T07:19:24.826" v="632" actId="47"/>
        <pc:sldMkLst>
          <pc:docMk/>
          <pc:sldMk cId="671469440" sldId="261"/>
        </pc:sldMkLst>
        <pc:spChg chg="mod">
          <ac:chgData name="Meyer Remo" userId="e5fcf435-21fc-4a89-b272-e93cacb95ab8" providerId="ADAL" clId="{1BABD747-1885-4030-95DF-97B36958B14D}" dt="2023-01-13T06:50:48.411" v="85" actId="20577"/>
          <ac:spMkLst>
            <pc:docMk/>
            <pc:sldMk cId="671469440" sldId="261"/>
            <ac:spMk id="3" creationId="{C6FCAE24-A782-113D-C021-C092F4E4C84E}"/>
          </ac:spMkLst>
        </pc:spChg>
        <pc:spChg chg="add mod">
          <ac:chgData name="Meyer Remo" userId="e5fcf435-21fc-4a89-b272-e93cacb95ab8" providerId="ADAL" clId="{1BABD747-1885-4030-95DF-97B36958B14D}" dt="2023-01-13T06:49:44.175" v="18" actId="478"/>
          <ac:spMkLst>
            <pc:docMk/>
            <pc:sldMk cId="671469440" sldId="261"/>
            <ac:spMk id="4" creationId="{CF258D3F-6A70-6361-B51A-EF5FE7FBB49B}"/>
          </ac:spMkLst>
        </pc:spChg>
        <pc:picChg chg="del">
          <ac:chgData name="Meyer Remo" userId="e5fcf435-21fc-4a89-b272-e93cacb95ab8" providerId="ADAL" clId="{1BABD747-1885-4030-95DF-97B36958B14D}" dt="2023-01-13T06:49:44.175" v="18" actId="478"/>
          <ac:picMkLst>
            <pc:docMk/>
            <pc:sldMk cId="671469440" sldId="261"/>
            <ac:picMk id="7" creationId="{CACA3462-E255-942A-9C1A-F80CF31D8FC0}"/>
          </ac:picMkLst>
        </pc:picChg>
      </pc:sldChg>
      <pc:sldChg chg="del">
        <pc:chgData name="Meyer Remo" userId="e5fcf435-21fc-4a89-b272-e93cacb95ab8" providerId="ADAL" clId="{1BABD747-1885-4030-95DF-97B36958B14D}" dt="2023-01-13T06:49:06.939" v="1" actId="47"/>
        <pc:sldMkLst>
          <pc:docMk/>
          <pc:sldMk cId="976133143" sldId="262"/>
        </pc:sldMkLst>
      </pc:sldChg>
      <pc:sldChg chg="addSp delSp modSp add del mod modAnim">
        <pc:chgData name="Meyer Remo" userId="e5fcf435-21fc-4a89-b272-e93cacb95ab8" providerId="ADAL" clId="{1BABD747-1885-4030-95DF-97B36958B14D}" dt="2023-01-13T07:19:30.001" v="633" actId="47"/>
        <pc:sldMkLst>
          <pc:docMk/>
          <pc:sldMk cId="4139290869" sldId="263"/>
        </pc:sldMkLst>
        <pc:spChg chg="mod">
          <ac:chgData name="Meyer Remo" userId="e5fcf435-21fc-4a89-b272-e93cacb95ab8" providerId="ADAL" clId="{1BABD747-1885-4030-95DF-97B36958B14D}" dt="2023-01-13T06:49:35.106" v="15" actId="20577"/>
          <ac:spMkLst>
            <pc:docMk/>
            <pc:sldMk cId="4139290869" sldId="263"/>
            <ac:spMk id="3" creationId="{CE202B20-2676-247C-7081-2D0AF300EAAE}"/>
          </ac:spMkLst>
        </pc:spChg>
        <pc:spChg chg="add del mod">
          <ac:chgData name="Meyer Remo" userId="e5fcf435-21fc-4a89-b272-e93cacb95ab8" providerId="ADAL" clId="{1BABD747-1885-4030-95DF-97B36958B14D}" dt="2023-01-13T07:00:26.617" v="221"/>
          <ac:spMkLst>
            <pc:docMk/>
            <pc:sldMk cId="4139290869" sldId="263"/>
            <ac:spMk id="4" creationId="{3584B859-3BD7-EF52-8878-B5662D2A0766}"/>
          </ac:spMkLst>
        </pc:spChg>
        <pc:picChg chg="add del mod">
          <ac:chgData name="Meyer Remo" userId="e5fcf435-21fc-4a89-b272-e93cacb95ab8" providerId="ADAL" clId="{1BABD747-1885-4030-95DF-97B36958B14D}" dt="2023-01-13T07:00:26.617" v="221"/>
          <ac:picMkLst>
            <pc:docMk/>
            <pc:sldMk cId="4139290869" sldId="263"/>
            <ac:picMk id="5" creationId="{94B4267E-1E8F-1A90-E3AB-C420D019FCEA}"/>
          </ac:picMkLst>
        </pc:picChg>
        <pc:picChg chg="del">
          <ac:chgData name="Meyer Remo" userId="e5fcf435-21fc-4a89-b272-e93cacb95ab8" providerId="ADAL" clId="{1BABD747-1885-4030-95DF-97B36958B14D}" dt="2023-01-13T06:49:38.134" v="16" actId="478"/>
          <ac:picMkLst>
            <pc:docMk/>
            <pc:sldMk cId="4139290869" sldId="263"/>
            <ac:picMk id="6" creationId="{49CA44E0-4390-BDAE-22B5-2745B96A8E8D}"/>
          </ac:picMkLst>
        </pc:picChg>
      </pc:sldChg>
      <pc:sldChg chg="addSp delSp modSp mod">
        <pc:chgData name="Meyer Remo" userId="e5fcf435-21fc-4a89-b272-e93cacb95ab8" providerId="ADAL" clId="{1BABD747-1885-4030-95DF-97B36958B14D}" dt="2023-01-15T08:22:41.621" v="1378" actId="1035"/>
        <pc:sldMkLst>
          <pc:docMk/>
          <pc:sldMk cId="1630418148" sldId="264"/>
        </pc:sldMkLst>
        <pc:spChg chg="mod">
          <ac:chgData name="Meyer Remo" userId="e5fcf435-21fc-4a89-b272-e93cacb95ab8" providerId="ADAL" clId="{1BABD747-1885-4030-95DF-97B36958B14D}" dt="2023-01-13T07:34:54.129" v="750" actId="20577"/>
          <ac:spMkLst>
            <pc:docMk/>
            <pc:sldMk cId="1630418148" sldId="264"/>
            <ac:spMk id="2" creationId="{981F868A-4544-6000-288F-646F1516996A}"/>
          </ac:spMkLst>
        </pc:spChg>
        <pc:spChg chg="mod">
          <ac:chgData name="Meyer Remo" userId="e5fcf435-21fc-4a89-b272-e93cacb95ab8" providerId="ADAL" clId="{1BABD747-1885-4030-95DF-97B36958B14D}" dt="2023-01-13T06:50:10.594" v="38" actId="20577"/>
          <ac:spMkLst>
            <pc:docMk/>
            <pc:sldMk cId="1630418148" sldId="264"/>
            <ac:spMk id="3" creationId="{06C7FD27-EB0C-DBA3-8C02-97778BC7E605}"/>
          </ac:spMkLst>
        </pc:spChg>
        <pc:picChg chg="add del mod">
          <ac:chgData name="Meyer Remo" userId="e5fcf435-21fc-4a89-b272-e93cacb95ab8" providerId="ADAL" clId="{1BABD747-1885-4030-95DF-97B36958B14D}" dt="2023-01-15T08:22:35.206" v="1372" actId="478"/>
          <ac:picMkLst>
            <pc:docMk/>
            <pc:sldMk cId="1630418148" sldId="264"/>
            <ac:picMk id="5" creationId="{EF45DD47-DBB0-A08A-71C8-12B966FDAC21}"/>
          </ac:picMkLst>
        </pc:picChg>
        <pc:picChg chg="add mod">
          <ac:chgData name="Meyer Remo" userId="e5fcf435-21fc-4a89-b272-e93cacb95ab8" providerId="ADAL" clId="{1BABD747-1885-4030-95DF-97B36958B14D}" dt="2023-01-15T08:22:41.621" v="1378" actId="1035"/>
          <ac:picMkLst>
            <pc:docMk/>
            <pc:sldMk cId="1630418148" sldId="264"/>
            <ac:picMk id="1026" creationId="{D1CA1335-308A-D0F2-5BF8-F461652028C4}"/>
          </ac:picMkLst>
        </pc:picChg>
      </pc:sldChg>
      <pc:sldChg chg="modSp mod ord">
        <pc:chgData name="Meyer Remo" userId="e5fcf435-21fc-4a89-b272-e93cacb95ab8" providerId="ADAL" clId="{1BABD747-1885-4030-95DF-97B36958B14D}" dt="2023-01-13T08:04:51.464" v="1338" actId="20577"/>
        <pc:sldMkLst>
          <pc:docMk/>
          <pc:sldMk cId="3665519930" sldId="265"/>
        </pc:sldMkLst>
        <pc:spChg chg="mod">
          <ac:chgData name="Meyer Remo" userId="e5fcf435-21fc-4a89-b272-e93cacb95ab8" providerId="ADAL" clId="{1BABD747-1885-4030-95DF-97B36958B14D}" dt="2023-01-13T08:04:51.464" v="1338" actId="20577"/>
          <ac:spMkLst>
            <pc:docMk/>
            <pc:sldMk cId="3665519930" sldId="265"/>
            <ac:spMk id="2" creationId="{41D278DC-6C11-2BF4-118B-5424910B4B41}"/>
          </ac:spMkLst>
        </pc:spChg>
      </pc:sldChg>
      <pc:sldChg chg="addSp delSp modSp add del mod">
        <pc:chgData name="Meyer Remo" userId="e5fcf435-21fc-4a89-b272-e93cacb95ab8" providerId="ADAL" clId="{1BABD747-1885-4030-95DF-97B36958B14D}" dt="2023-01-15T14:28:09.731" v="1466" actId="20577"/>
        <pc:sldMkLst>
          <pc:docMk/>
          <pc:sldMk cId="4067481971" sldId="266"/>
        </pc:sldMkLst>
        <pc:spChg chg="mod ord">
          <ac:chgData name="Meyer Remo" userId="e5fcf435-21fc-4a89-b272-e93cacb95ab8" providerId="ADAL" clId="{1BABD747-1885-4030-95DF-97B36958B14D}" dt="2023-01-15T14:28:09.731" v="1466" actId="20577"/>
          <ac:spMkLst>
            <pc:docMk/>
            <pc:sldMk cId="4067481971" sldId="266"/>
            <ac:spMk id="3" creationId="{357F341B-9E20-8297-63BA-5A4A99943546}"/>
          </ac:spMkLst>
        </pc:spChg>
        <pc:spChg chg="add del mod">
          <ac:chgData name="Meyer Remo" userId="e5fcf435-21fc-4a89-b272-e93cacb95ab8" providerId="ADAL" clId="{1BABD747-1885-4030-95DF-97B36958B14D}" dt="2023-01-13T07:31:14.434" v="731"/>
          <ac:spMkLst>
            <pc:docMk/>
            <pc:sldMk cId="4067481971" sldId="266"/>
            <ac:spMk id="4" creationId="{1CE9D708-E7A8-8F87-D215-857983CDACB6}"/>
          </ac:spMkLst>
        </pc:spChg>
        <pc:spChg chg="add del mod">
          <ac:chgData name="Meyer Remo" userId="e5fcf435-21fc-4a89-b272-e93cacb95ab8" providerId="ADAL" clId="{1BABD747-1885-4030-95DF-97B36958B14D}" dt="2023-01-15T08:18:48.869" v="1363"/>
          <ac:spMkLst>
            <pc:docMk/>
            <pc:sldMk cId="4067481971" sldId="266"/>
            <ac:spMk id="6" creationId="{B432F915-9459-B8A5-8C1E-0165428AC332}"/>
          </ac:spMkLst>
        </pc:spChg>
        <pc:spChg chg="add del mod">
          <ac:chgData name="Meyer Remo" userId="e5fcf435-21fc-4a89-b272-e93cacb95ab8" providerId="ADAL" clId="{1BABD747-1885-4030-95DF-97B36958B14D}" dt="2023-01-13T07:33:12.691" v="738"/>
          <ac:spMkLst>
            <pc:docMk/>
            <pc:sldMk cId="4067481971" sldId="266"/>
            <ac:spMk id="9" creationId="{BA15595B-0CCC-2909-64B8-49163B7C13FA}"/>
          </ac:spMkLst>
        </pc:spChg>
        <pc:picChg chg="add del mod">
          <ac:chgData name="Meyer Remo" userId="e5fcf435-21fc-4a89-b272-e93cacb95ab8" providerId="ADAL" clId="{1BABD747-1885-4030-95DF-97B36958B14D}" dt="2023-01-15T08:18:47.379" v="1362" actId="21"/>
          <ac:picMkLst>
            <pc:docMk/>
            <pc:sldMk cId="4067481971" sldId="266"/>
            <ac:picMk id="4" creationId="{1C98FEC3-34DC-4FE1-4DCF-3489C92F31D7}"/>
          </ac:picMkLst>
        </pc:picChg>
        <pc:picChg chg="del">
          <ac:chgData name="Meyer Remo" userId="e5fcf435-21fc-4a89-b272-e93cacb95ab8" providerId="ADAL" clId="{1BABD747-1885-4030-95DF-97B36958B14D}" dt="2023-01-13T06:49:52.869" v="25" actId="478"/>
          <ac:picMkLst>
            <pc:docMk/>
            <pc:sldMk cId="4067481971" sldId="266"/>
            <ac:picMk id="5" creationId="{58CE55AD-8A54-B312-0A3D-F23FAA6073E5}"/>
          </ac:picMkLst>
        </pc:picChg>
        <pc:picChg chg="add mod modCrop">
          <ac:chgData name="Meyer Remo" userId="e5fcf435-21fc-4a89-b272-e93cacb95ab8" providerId="ADAL" clId="{1BABD747-1885-4030-95DF-97B36958B14D}" dt="2023-01-15T08:19:16.918" v="1371" actId="12788"/>
          <ac:picMkLst>
            <pc:docMk/>
            <pc:sldMk cId="4067481971" sldId="266"/>
            <ac:picMk id="7" creationId="{4CBCD04C-D346-79D1-591B-F8493E756465}"/>
          </ac:picMkLst>
        </pc:picChg>
        <pc:picChg chg="add del mod modCrop">
          <ac:chgData name="Meyer Remo" userId="e5fcf435-21fc-4a89-b272-e93cacb95ab8" providerId="ADAL" clId="{1BABD747-1885-4030-95DF-97B36958B14D}" dt="2023-01-13T07:32:13.279" v="737" actId="478"/>
          <ac:picMkLst>
            <pc:docMk/>
            <pc:sldMk cId="4067481971" sldId="266"/>
            <ac:picMk id="7" creationId="{996965EE-9A68-76C6-DCD2-C0D5A7644DE4}"/>
          </ac:picMkLst>
        </pc:picChg>
        <pc:picChg chg="add del mod modCrop">
          <ac:chgData name="Meyer Remo" userId="e5fcf435-21fc-4a89-b272-e93cacb95ab8" providerId="ADAL" clId="{1BABD747-1885-4030-95DF-97B36958B14D}" dt="2023-01-15T08:18:43.106" v="1360" actId="478"/>
          <ac:picMkLst>
            <pc:docMk/>
            <pc:sldMk cId="4067481971" sldId="266"/>
            <ac:picMk id="11" creationId="{678AA625-DFF8-09CF-ED69-D2B5611C9E48}"/>
          </ac:picMkLst>
        </pc:picChg>
        <pc:picChg chg="add del mod">
          <ac:chgData name="Meyer Remo" userId="e5fcf435-21fc-4a89-b272-e93cacb95ab8" providerId="ADAL" clId="{1BABD747-1885-4030-95DF-97B36958B14D}" dt="2023-01-13T07:41:03.554" v="799" actId="478"/>
          <ac:picMkLst>
            <pc:docMk/>
            <pc:sldMk cId="4067481971" sldId="266"/>
            <ac:picMk id="13" creationId="{F07064A0-36EA-D413-098D-E1A7AF0303D2}"/>
          </ac:picMkLst>
        </pc:picChg>
      </pc:sldChg>
      <pc:sldChg chg="modSp mod">
        <pc:chgData name="Meyer Remo" userId="e5fcf435-21fc-4a89-b272-e93cacb95ab8" providerId="ADAL" clId="{1BABD747-1885-4030-95DF-97B36958B14D}" dt="2023-01-13T06:54:28.993" v="145" actId="20577"/>
        <pc:sldMkLst>
          <pc:docMk/>
          <pc:sldMk cId="1495880680" sldId="267"/>
        </pc:sldMkLst>
        <pc:spChg chg="mod">
          <ac:chgData name="Meyer Remo" userId="e5fcf435-21fc-4a89-b272-e93cacb95ab8" providerId="ADAL" clId="{1BABD747-1885-4030-95DF-97B36958B14D}" dt="2023-01-13T06:54:28.993" v="145" actId="20577"/>
          <ac:spMkLst>
            <pc:docMk/>
            <pc:sldMk cId="1495880680" sldId="267"/>
            <ac:spMk id="3" creationId="{F9F918BD-8914-7B51-3035-BA78B973A9DD}"/>
          </ac:spMkLst>
        </pc:spChg>
      </pc:sldChg>
      <pc:sldChg chg="del">
        <pc:chgData name="Meyer Remo" userId="e5fcf435-21fc-4a89-b272-e93cacb95ab8" providerId="ADAL" clId="{1BABD747-1885-4030-95DF-97B36958B14D}" dt="2023-01-13T06:54:35.707" v="146" actId="47"/>
        <pc:sldMkLst>
          <pc:docMk/>
          <pc:sldMk cId="2038938912" sldId="268"/>
        </pc:sldMkLst>
      </pc:sldChg>
      <pc:sldChg chg="addSp delSp modSp add mod ord">
        <pc:chgData name="Meyer Remo" userId="e5fcf435-21fc-4a89-b272-e93cacb95ab8" providerId="ADAL" clId="{1BABD747-1885-4030-95DF-97B36958B14D}" dt="2023-01-15T14:27:26.049" v="1442" actId="6549"/>
        <pc:sldMkLst>
          <pc:docMk/>
          <pc:sldMk cId="2466455510" sldId="269"/>
        </pc:sldMkLst>
        <pc:spChg chg="mod">
          <ac:chgData name="Meyer Remo" userId="e5fcf435-21fc-4a89-b272-e93cacb95ab8" providerId="ADAL" clId="{1BABD747-1885-4030-95DF-97B36958B14D}" dt="2023-01-15T14:27:26.049" v="1442" actId="6549"/>
          <ac:spMkLst>
            <pc:docMk/>
            <pc:sldMk cId="2466455510" sldId="269"/>
            <ac:spMk id="3" creationId="{357F341B-9E20-8297-63BA-5A4A99943546}"/>
          </ac:spMkLst>
        </pc:spChg>
        <pc:spChg chg="del">
          <ac:chgData name="Meyer Remo" userId="e5fcf435-21fc-4a89-b272-e93cacb95ab8" providerId="ADAL" clId="{1BABD747-1885-4030-95DF-97B36958B14D}" dt="2023-01-13T07:26:24.005" v="704"/>
          <ac:spMkLst>
            <pc:docMk/>
            <pc:sldMk cId="2466455510" sldId="269"/>
            <ac:spMk id="4" creationId="{1CE9D708-E7A8-8F87-D215-857983CDACB6}"/>
          </ac:spMkLst>
        </pc:spChg>
        <pc:spChg chg="add del mod">
          <ac:chgData name="Meyer Remo" userId="e5fcf435-21fc-4a89-b272-e93cacb95ab8" providerId="ADAL" clId="{1BABD747-1885-4030-95DF-97B36958B14D}" dt="2023-01-13T07:40:29.782" v="796"/>
          <ac:spMkLst>
            <pc:docMk/>
            <pc:sldMk cId="2466455510" sldId="269"/>
            <ac:spMk id="9" creationId="{FE7C8529-E5FE-F6D7-249A-F7C4603BBBB5}"/>
          </ac:spMkLst>
        </pc:spChg>
        <pc:picChg chg="add del mod">
          <ac:chgData name="Meyer Remo" userId="e5fcf435-21fc-4a89-b272-e93cacb95ab8" providerId="ADAL" clId="{1BABD747-1885-4030-95DF-97B36958B14D}" dt="2023-01-13T07:40:26.558" v="794" actId="478"/>
          <ac:picMkLst>
            <pc:docMk/>
            <pc:sldMk cId="2466455510" sldId="269"/>
            <ac:picMk id="5" creationId="{A3B8C594-E8D4-8EE6-1F7B-CCFF7DD3E75A}"/>
          </ac:picMkLst>
        </pc:picChg>
        <pc:picChg chg="add del mod">
          <ac:chgData name="Meyer Remo" userId="e5fcf435-21fc-4a89-b272-e93cacb95ab8" providerId="ADAL" clId="{1BABD747-1885-4030-95DF-97B36958B14D}" dt="2023-01-13T07:40:28.675" v="795" actId="21"/>
          <ac:picMkLst>
            <pc:docMk/>
            <pc:sldMk cId="2466455510" sldId="269"/>
            <ac:picMk id="7" creationId="{6A734714-08C6-6238-BAB1-9832CA488745}"/>
          </ac:picMkLst>
        </pc:picChg>
        <pc:picChg chg="add mod">
          <ac:chgData name="Meyer Remo" userId="e5fcf435-21fc-4a89-b272-e93cacb95ab8" providerId="ADAL" clId="{1BABD747-1885-4030-95DF-97B36958B14D}" dt="2023-01-13T07:40:29.782" v="796"/>
          <ac:picMkLst>
            <pc:docMk/>
            <pc:sldMk cId="2466455510" sldId="269"/>
            <ac:picMk id="10" creationId="{CC4E6135-0D85-B099-72E6-D26124733D72}"/>
          </ac:picMkLst>
        </pc:picChg>
      </pc:sldChg>
      <pc:sldChg chg="del">
        <pc:chgData name="Meyer Remo" userId="e5fcf435-21fc-4a89-b272-e93cacb95ab8" providerId="ADAL" clId="{1BABD747-1885-4030-95DF-97B36958B14D}" dt="2023-01-13T06:49:11.145" v="2" actId="47"/>
        <pc:sldMkLst>
          <pc:docMk/>
          <pc:sldMk cId="3290592972" sldId="269"/>
        </pc:sldMkLst>
      </pc:sldChg>
      <pc:sldChg chg="modSp add del mod ord">
        <pc:chgData name="Meyer Remo" userId="e5fcf435-21fc-4a89-b272-e93cacb95ab8" providerId="ADAL" clId="{1BABD747-1885-4030-95DF-97B36958B14D}" dt="2023-01-13T07:46:03.653" v="836" actId="47"/>
        <pc:sldMkLst>
          <pc:docMk/>
          <pc:sldMk cId="789243164" sldId="270"/>
        </pc:sldMkLst>
        <pc:spChg chg="mod">
          <ac:chgData name="Meyer Remo" userId="e5fcf435-21fc-4a89-b272-e93cacb95ab8" providerId="ADAL" clId="{1BABD747-1885-4030-95DF-97B36958B14D}" dt="2023-01-13T07:24:27.556" v="687" actId="20577"/>
          <ac:spMkLst>
            <pc:docMk/>
            <pc:sldMk cId="789243164" sldId="270"/>
            <ac:spMk id="3" creationId="{357F341B-9E20-8297-63BA-5A4A99943546}"/>
          </ac:spMkLst>
        </pc:spChg>
      </pc:sldChg>
      <pc:sldChg chg="addSp delSp modSp new mod modAnim">
        <pc:chgData name="Meyer Remo" userId="e5fcf435-21fc-4a89-b272-e93cacb95ab8" providerId="ADAL" clId="{1BABD747-1885-4030-95DF-97B36958B14D}" dt="2023-01-13T06:55:31.821" v="158" actId="14100"/>
        <pc:sldMkLst>
          <pc:docMk/>
          <pc:sldMk cId="445971513" sldId="271"/>
        </pc:sldMkLst>
        <pc:spChg chg="del">
          <ac:chgData name="Meyer Remo" userId="e5fcf435-21fc-4a89-b272-e93cacb95ab8" providerId="ADAL" clId="{1BABD747-1885-4030-95DF-97B36958B14D}" dt="2023-01-13T06:55:13.608" v="155"/>
          <ac:spMkLst>
            <pc:docMk/>
            <pc:sldMk cId="445971513" sldId="271"/>
            <ac:spMk id="2" creationId="{C6388680-048C-8742-2B9D-ECB5ADA0E89E}"/>
          </ac:spMkLst>
        </pc:spChg>
        <pc:picChg chg="add mod">
          <ac:chgData name="Meyer Remo" userId="e5fcf435-21fc-4a89-b272-e93cacb95ab8" providerId="ADAL" clId="{1BABD747-1885-4030-95DF-97B36958B14D}" dt="2023-01-13T06:55:31.821" v="158" actId="14100"/>
          <ac:picMkLst>
            <pc:docMk/>
            <pc:sldMk cId="445971513" sldId="271"/>
            <ac:picMk id="4" creationId="{1B5D5DB4-6CC4-585E-7023-CB20A3AF14F5}"/>
          </ac:picMkLst>
        </pc:picChg>
      </pc:sldChg>
      <pc:sldChg chg="addSp delSp modSp add mod ord modAnim modNotesTx">
        <pc:chgData name="Meyer Remo" userId="e5fcf435-21fc-4a89-b272-e93cacb95ab8" providerId="ADAL" clId="{1BABD747-1885-4030-95DF-97B36958B14D}" dt="2023-01-21T11:29:59.356" v="1485" actId="6549"/>
        <pc:sldMkLst>
          <pc:docMk/>
          <pc:sldMk cId="442152372" sldId="279"/>
        </pc:sldMkLst>
        <pc:spChg chg="add mod">
          <ac:chgData name="Meyer Remo" userId="e5fcf435-21fc-4a89-b272-e93cacb95ab8" providerId="ADAL" clId="{1BABD747-1885-4030-95DF-97B36958B14D}" dt="2023-01-13T07:16:53.885" v="512" actId="12788"/>
          <ac:spMkLst>
            <pc:docMk/>
            <pc:sldMk cId="442152372" sldId="279"/>
            <ac:spMk id="2" creationId="{D021B97E-0EBC-41AA-53F8-A7680EC80F65}"/>
          </ac:spMkLst>
        </pc:spChg>
        <pc:spChg chg="add del mod">
          <ac:chgData name="Meyer Remo" userId="e5fcf435-21fc-4a89-b272-e93cacb95ab8" providerId="ADAL" clId="{1BABD747-1885-4030-95DF-97B36958B14D}" dt="2023-01-13T07:09:38.558" v="306" actId="767"/>
          <ac:spMkLst>
            <pc:docMk/>
            <pc:sldMk cId="442152372" sldId="279"/>
            <ac:spMk id="3" creationId="{38279B4D-03BB-46B9-80FC-1492FBBE4B69}"/>
          </ac:spMkLst>
        </pc:spChg>
        <pc:spChg chg="add del mod">
          <ac:chgData name="Meyer Remo" userId="e5fcf435-21fc-4a89-b272-e93cacb95ab8" providerId="ADAL" clId="{1BABD747-1885-4030-95DF-97B36958B14D}" dt="2023-01-13T07:12:05.233" v="378" actId="478"/>
          <ac:spMkLst>
            <pc:docMk/>
            <pc:sldMk cId="442152372" sldId="279"/>
            <ac:spMk id="4" creationId="{469D929A-92F0-61B6-7FCA-351763F783E0}"/>
          </ac:spMkLst>
        </pc:spChg>
        <pc:spChg chg="add del mod">
          <ac:chgData name="Meyer Remo" userId="e5fcf435-21fc-4a89-b272-e93cacb95ab8" providerId="ADAL" clId="{1BABD747-1885-4030-95DF-97B36958B14D}" dt="2023-01-13T07:13:46.721" v="398"/>
          <ac:spMkLst>
            <pc:docMk/>
            <pc:sldMk cId="442152372" sldId="279"/>
            <ac:spMk id="10" creationId="{20D9DA54-278B-0333-BCB4-3AC513546EE5}"/>
          </ac:spMkLst>
        </pc:spChg>
        <pc:grpChg chg="del">
          <ac:chgData name="Meyer Remo" userId="e5fcf435-21fc-4a89-b272-e93cacb95ab8" providerId="ADAL" clId="{1BABD747-1885-4030-95DF-97B36958B14D}" dt="2023-01-13T07:07:49.143" v="276" actId="478"/>
          <ac:grpSpMkLst>
            <pc:docMk/>
            <pc:sldMk cId="442152372" sldId="279"/>
            <ac:grpSpMk id="5" creationId="{C8250380-8D08-4C38-6B42-443D25FEE93F}"/>
          </ac:grpSpMkLst>
        </pc:grpChg>
        <pc:grpChg chg="del">
          <ac:chgData name="Meyer Remo" userId="e5fcf435-21fc-4a89-b272-e93cacb95ab8" providerId="ADAL" clId="{1BABD747-1885-4030-95DF-97B36958B14D}" dt="2023-01-13T07:07:42.637" v="274" actId="478"/>
          <ac:grpSpMkLst>
            <pc:docMk/>
            <pc:sldMk cId="442152372" sldId="279"/>
            <ac:grpSpMk id="9" creationId="{79CAE709-4787-3B5F-6C0E-D859A87BFA9D}"/>
          </ac:grpSpMkLst>
        </pc:grpChg>
        <pc:picChg chg="mod">
          <ac:chgData name="Meyer Remo" userId="e5fcf435-21fc-4a89-b272-e93cacb95ab8" providerId="ADAL" clId="{1BABD747-1885-4030-95DF-97B36958B14D}" dt="2023-01-13T07:16:59.615" v="513" actId="12788"/>
          <ac:picMkLst>
            <pc:docMk/>
            <pc:sldMk cId="442152372" sldId="279"/>
            <ac:picMk id="6" creationId="{324E188F-6B0E-96FA-3AEF-0B070AF71CB8}"/>
          </ac:picMkLst>
        </pc:picChg>
        <pc:picChg chg="add mod">
          <ac:chgData name="Meyer Remo" userId="e5fcf435-21fc-4a89-b272-e93cacb95ab8" providerId="ADAL" clId="{1BABD747-1885-4030-95DF-97B36958B14D}" dt="2023-01-13T07:16:42.600" v="510" actId="12788"/>
          <ac:picMkLst>
            <pc:docMk/>
            <pc:sldMk cId="442152372" sldId="279"/>
            <ac:picMk id="11" creationId="{843C8C13-8003-8038-F008-2FCD0312A3D9}"/>
          </ac:picMkLst>
        </pc:picChg>
        <pc:picChg chg="add mod">
          <ac:chgData name="Meyer Remo" userId="e5fcf435-21fc-4a89-b272-e93cacb95ab8" providerId="ADAL" clId="{1BABD747-1885-4030-95DF-97B36958B14D}" dt="2023-01-13T07:16:47.524" v="511" actId="12788"/>
          <ac:picMkLst>
            <pc:docMk/>
            <pc:sldMk cId="442152372" sldId="279"/>
            <ac:picMk id="12" creationId="{FA5E9F4F-33EF-0261-A360-FC2F94A0ABC5}"/>
          </ac:picMkLst>
        </pc:picChg>
        <pc:picChg chg="add del mod ord">
          <ac:chgData name="Meyer Remo" userId="e5fcf435-21fc-4a89-b272-e93cacb95ab8" providerId="ADAL" clId="{1BABD747-1885-4030-95DF-97B36958B14D}" dt="2023-01-13T07:17:53.306" v="578" actId="1037"/>
          <ac:picMkLst>
            <pc:docMk/>
            <pc:sldMk cId="442152372" sldId="279"/>
            <ac:picMk id="13" creationId="{C2BFD344-D9D4-C45F-36F6-0FA3C4502E91}"/>
          </ac:picMkLst>
        </pc:picChg>
        <pc:picChg chg="mod">
          <ac:chgData name="Meyer Remo" userId="e5fcf435-21fc-4a89-b272-e93cacb95ab8" providerId="ADAL" clId="{1BABD747-1885-4030-95DF-97B36958B14D}" dt="2023-01-13T07:18:00.059" v="600" actId="1037"/>
          <ac:picMkLst>
            <pc:docMk/>
            <pc:sldMk cId="442152372" sldId="279"/>
            <ac:picMk id="14" creationId="{716E694C-7922-5F91-BE14-E7AFE43FFA1A}"/>
          </ac:picMkLst>
        </pc:picChg>
        <pc:picChg chg="del">
          <ac:chgData name="Meyer Remo" userId="e5fcf435-21fc-4a89-b272-e93cacb95ab8" providerId="ADAL" clId="{1BABD747-1885-4030-95DF-97B36958B14D}" dt="2023-01-13T07:08:23.263" v="291" actId="478"/>
          <ac:picMkLst>
            <pc:docMk/>
            <pc:sldMk cId="442152372" sldId="279"/>
            <ac:picMk id="31" creationId="{7FBEC1CC-26DA-8655-5B81-672247B92238}"/>
          </ac:picMkLst>
        </pc:picChg>
        <pc:picChg chg="del">
          <ac:chgData name="Meyer Remo" userId="e5fcf435-21fc-4a89-b272-e93cacb95ab8" providerId="ADAL" clId="{1BABD747-1885-4030-95DF-97B36958B14D}" dt="2023-01-13T07:08:21.879" v="290" actId="478"/>
          <ac:picMkLst>
            <pc:docMk/>
            <pc:sldMk cId="442152372" sldId="279"/>
            <ac:picMk id="34" creationId="{746C3DCB-4DCA-038F-57CE-0BA3430F876A}"/>
          </ac:picMkLst>
        </pc:picChg>
        <pc:picChg chg="del">
          <ac:chgData name="Meyer Remo" userId="e5fcf435-21fc-4a89-b272-e93cacb95ab8" providerId="ADAL" clId="{1BABD747-1885-4030-95DF-97B36958B14D}" dt="2023-01-13T07:08:11.801" v="281" actId="478"/>
          <ac:picMkLst>
            <pc:docMk/>
            <pc:sldMk cId="442152372" sldId="279"/>
            <ac:picMk id="1030" creationId="{319A211F-2DF8-FA4F-E46D-802DBEC5D660}"/>
          </ac:picMkLst>
        </pc:picChg>
        <pc:picChg chg="del">
          <ac:chgData name="Meyer Remo" userId="e5fcf435-21fc-4a89-b272-e93cacb95ab8" providerId="ADAL" clId="{1BABD747-1885-4030-95DF-97B36958B14D}" dt="2023-01-13T07:08:23.770" v="292" actId="478"/>
          <ac:picMkLst>
            <pc:docMk/>
            <pc:sldMk cId="442152372" sldId="279"/>
            <ac:picMk id="1032" creationId="{AFD3FBBD-0A0D-041F-871B-ABAC08607982}"/>
          </ac:picMkLst>
        </pc:picChg>
        <pc:picChg chg="del">
          <ac:chgData name="Meyer Remo" userId="e5fcf435-21fc-4a89-b272-e93cacb95ab8" providerId="ADAL" clId="{1BABD747-1885-4030-95DF-97B36958B14D}" dt="2023-01-13T07:07:49.870" v="277" actId="478"/>
          <ac:picMkLst>
            <pc:docMk/>
            <pc:sldMk cId="442152372" sldId="279"/>
            <ac:picMk id="1034" creationId="{4C521368-4566-2C0B-CB3D-63D823252820}"/>
          </ac:picMkLst>
        </pc:picChg>
        <pc:picChg chg="del">
          <ac:chgData name="Meyer Remo" userId="e5fcf435-21fc-4a89-b272-e93cacb95ab8" providerId="ADAL" clId="{1BABD747-1885-4030-95DF-97B36958B14D}" dt="2023-01-13T07:07:46.957" v="275" actId="478"/>
          <ac:picMkLst>
            <pc:docMk/>
            <pc:sldMk cId="442152372" sldId="279"/>
            <ac:picMk id="1036" creationId="{67A81002-1848-90F5-A686-E63085F467C9}"/>
          </ac:picMkLst>
        </pc:picChg>
      </pc:sldChg>
      <pc:sldChg chg="addSp delSp modSp add del mod addAnim delAnim">
        <pc:chgData name="Meyer Remo" userId="e5fcf435-21fc-4a89-b272-e93cacb95ab8" providerId="ADAL" clId="{1BABD747-1885-4030-95DF-97B36958B14D}" dt="2023-01-13T07:07:32.920" v="273" actId="47"/>
        <pc:sldMkLst>
          <pc:docMk/>
          <pc:sldMk cId="876311664" sldId="283"/>
        </pc:sldMkLst>
        <pc:picChg chg="add del mod">
          <ac:chgData name="Meyer Remo" userId="e5fcf435-21fc-4a89-b272-e93cacb95ab8" providerId="ADAL" clId="{1BABD747-1885-4030-95DF-97B36958B14D}" dt="2023-01-13T07:00:21.339" v="215" actId="29295"/>
          <ac:picMkLst>
            <pc:docMk/>
            <pc:sldMk cId="876311664" sldId="283"/>
            <ac:picMk id="2" creationId="{32CD2ADD-039C-3764-7AC6-99FA1618245F}"/>
          </ac:picMkLst>
        </pc:picChg>
        <pc:picChg chg="add del mod">
          <ac:chgData name="Meyer Remo" userId="e5fcf435-21fc-4a89-b272-e93cacb95ab8" providerId="ADAL" clId="{1BABD747-1885-4030-95DF-97B36958B14D}" dt="2023-01-13T06:59:13.603" v="173"/>
          <ac:picMkLst>
            <pc:docMk/>
            <pc:sldMk cId="876311664" sldId="283"/>
            <ac:picMk id="3" creationId="{66F16888-54AB-78AF-8CEA-80D54D0575FE}"/>
          </ac:picMkLst>
        </pc:picChg>
        <pc:picChg chg="add del">
          <ac:chgData name="Meyer Remo" userId="e5fcf435-21fc-4a89-b272-e93cacb95ab8" providerId="ADAL" clId="{1BABD747-1885-4030-95DF-97B36958B14D}" dt="2023-01-13T07:05:36.275" v="272" actId="478"/>
          <ac:picMkLst>
            <pc:docMk/>
            <pc:sldMk cId="876311664" sldId="283"/>
            <ac:picMk id="4" creationId="{27CE61F6-7414-7D1B-93E3-C6DFB34297FD}"/>
          </ac:picMkLst>
        </pc:picChg>
        <pc:picChg chg="add mod">
          <ac:chgData name="Meyer Remo" userId="e5fcf435-21fc-4a89-b272-e93cacb95ab8" providerId="ADAL" clId="{1BABD747-1885-4030-95DF-97B36958B14D}" dt="2023-01-13T07:00:11.562" v="210"/>
          <ac:picMkLst>
            <pc:docMk/>
            <pc:sldMk cId="876311664" sldId="283"/>
            <ac:picMk id="5" creationId="{CD78D76B-B3F8-E0B0-5B1C-EE88240F7F2F}"/>
          </ac:picMkLst>
        </pc:picChg>
        <pc:picChg chg="add del mod">
          <ac:chgData name="Meyer Remo" userId="e5fcf435-21fc-4a89-b272-e93cacb95ab8" providerId="ADAL" clId="{1BABD747-1885-4030-95DF-97B36958B14D}" dt="2023-01-13T07:00:23.564" v="220" actId="29295"/>
          <ac:picMkLst>
            <pc:docMk/>
            <pc:sldMk cId="876311664" sldId="283"/>
            <ac:picMk id="6" creationId="{5BC7E025-3755-FE2B-DE9E-6C36AFEE7F8E}"/>
          </ac:picMkLst>
        </pc:picChg>
        <pc:picChg chg="add del mod">
          <ac:chgData name="Meyer Remo" userId="e5fcf435-21fc-4a89-b272-e93cacb95ab8" providerId="ADAL" clId="{1BABD747-1885-4030-95DF-97B36958B14D}" dt="2023-01-13T07:00:21.516" v="216" actId="29295"/>
          <ac:picMkLst>
            <pc:docMk/>
            <pc:sldMk cId="876311664" sldId="283"/>
            <ac:picMk id="7" creationId="{D6FDC4CC-62B1-925A-E1C6-BFFEEDD65055}"/>
          </ac:picMkLst>
        </pc:picChg>
        <pc:picChg chg="add del mod">
          <ac:chgData name="Meyer Remo" userId="e5fcf435-21fc-4a89-b272-e93cacb95ab8" providerId="ADAL" clId="{1BABD747-1885-4030-95DF-97B36958B14D}" dt="2023-01-13T07:00:20.988" v="213" actId="29295"/>
          <ac:picMkLst>
            <pc:docMk/>
            <pc:sldMk cId="876311664" sldId="283"/>
            <ac:picMk id="13" creationId="{830F5686-69AF-5BF0-14FE-0B28DE1C24F6}"/>
          </ac:picMkLst>
        </pc:picChg>
        <pc:picChg chg="add del mod">
          <ac:chgData name="Meyer Remo" userId="e5fcf435-21fc-4a89-b272-e93cacb95ab8" providerId="ADAL" clId="{1BABD747-1885-4030-95DF-97B36958B14D}" dt="2023-01-13T07:00:22.963" v="219" actId="29295"/>
          <ac:picMkLst>
            <pc:docMk/>
            <pc:sldMk cId="876311664" sldId="283"/>
            <ac:picMk id="20" creationId="{66C849DD-A121-38B1-C2AC-E9FB83A7209D}"/>
          </ac:picMkLst>
        </pc:picChg>
        <pc:picChg chg="add del mod">
          <ac:chgData name="Meyer Remo" userId="e5fcf435-21fc-4a89-b272-e93cacb95ab8" providerId="ADAL" clId="{1BABD747-1885-4030-95DF-97B36958B14D}" dt="2023-01-13T07:00:22.283" v="218" actId="29295"/>
          <ac:picMkLst>
            <pc:docMk/>
            <pc:sldMk cId="876311664" sldId="283"/>
            <ac:picMk id="21" creationId="{D9EB90DE-E8DA-CB2A-5159-EE5D5BD7BC4D}"/>
          </ac:picMkLst>
        </pc:picChg>
        <pc:picChg chg="add del mod">
          <ac:chgData name="Meyer Remo" userId="e5fcf435-21fc-4a89-b272-e93cacb95ab8" providerId="ADAL" clId="{1BABD747-1885-4030-95DF-97B36958B14D}" dt="2023-01-13T07:00:21.163" v="214" actId="29295"/>
          <ac:picMkLst>
            <pc:docMk/>
            <pc:sldMk cId="876311664" sldId="283"/>
            <ac:picMk id="26" creationId="{D3788097-B7A7-0624-F61D-B82CD5A5CC3E}"/>
          </ac:picMkLst>
        </pc:picChg>
        <pc:picChg chg="add del mod">
          <ac:chgData name="Meyer Remo" userId="e5fcf435-21fc-4a89-b272-e93cacb95ab8" providerId="ADAL" clId="{1BABD747-1885-4030-95DF-97B36958B14D}" dt="2023-01-13T07:00:21.811" v="217" actId="29295"/>
          <ac:picMkLst>
            <pc:docMk/>
            <pc:sldMk cId="876311664" sldId="283"/>
            <ac:picMk id="45" creationId="{3B34E251-9631-BEF8-B7E4-965F226921F7}"/>
          </ac:picMkLst>
        </pc:picChg>
      </pc:sldChg>
      <pc:sldChg chg="addSp delSp modSp add del mod delAnim modAnim">
        <pc:chgData name="Meyer Remo" userId="e5fcf435-21fc-4a89-b272-e93cacb95ab8" providerId="ADAL" clId="{1BABD747-1885-4030-95DF-97B36958B14D}" dt="2023-01-13T07:18:47.722" v="630" actId="47"/>
        <pc:sldMkLst>
          <pc:docMk/>
          <pc:sldMk cId="50825467" sldId="284"/>
        </pc:sldMkLst>
        <pc:spChg chg="del mod">
          <ac:chgData name="Meyer Remo" userId="e5fcf435-21fc-4a89-b272-e93cacb95ab8" providerId="ADAL" clId="{1BABD747-1885-4030-95DF-97B36958B14D}" dt="2023-01-13T07:18:32.625" v="626" actId="21"/>
          <ac:spMkLst>
            <pc:docMk/>
            <pc:sldMk cId="50825467" sldId="284"/>
            <ac:spMk id="17" creationId="{DA43D643-A189-2DE4-4395-690AAF2BC79C}"/>
          </ac:spMkLst>
        </pc:spChg>
        <pc:spChg chg="add del mod">
          <ac:chgData name="Meyer Remo" userId="e5fcf435-21fc-4a89-b272-e93cacb95ab8" providerId="ADAL" clId="{1BABD747-1885-4030-95DF-97B36958B14D}" dt="2023-01-13T07:02:12.843" v="231" actId="478"/>
          <ac:spMkLst>
            <pc:docMk/>
            <pc:sldMk cId="50825467" sldId="284"/>
            <ac:spMk id="28" creationId="{B335B43C-8F63-E45D-EBFE-270D8CC2A330}"/>
          </ac:spMkLst>
        </pc:spChg>
        <pc:grpChg chg="del">
          <ac:chgData name="Meyer Remo" userId="e5fcf435-21fc-4a89-b272-e93cacb95ab8" providerId="ADAL" clId="{1BABD747-1885-4030-95DF-97B36958B14D}" dt="2023-01-13T07:02:28.474" v="239" actId="478"/>
          <ac:grpSpMkLst>
            <pc:docMk/>
            <pc:sldMk cId="50825467" sldId="284"/>
            <ac:grpSpMk id="24" creationId="{F75B2E0B-0CD7-0108-0CCE-E9802903F14A}"/>
          </ac:grpSpMkLst>
        </pc:grpChg>
        <pc:grpChg chg="del">
          <ac:chgData name="Meyer Remo" userId="e5fcf435-21fc-4a89-b272-e93cacb95ab8" providerId="ADAL" clId="{1BABD747-1885-4030-95DF-97B36958B14D}" dt="2023-01-13T07:02:06.793" v="228" actId="478"/>
          <ac:grpSpMkLst>
            <pc:docMk/>
            <pc:sldMk cId="50825467" sldId="284"/>
            <ac:grpSpMk id="27" creationId="{BFACB9A1-B2A1-BFA8-8C31-6385C6481536}"/>
          </ac:grpSpMkLst>
        </pc:grpChg>
        <pc:grpChg chg="del">
          <ac:chgData name="Meyer Remo" userId="e5fcf435-21fc-4a89-b272-e93cacb95ab8" providerId="ADAL" clId="{1BABD747-1885-4030-95DF-97B36958B14D}" dt="2023-01-13T07:02:04.619" v="227" actId="478"/>
          <ac:grpSpMkLst>
            <pc:docMk/>
            <pc:sldMk cId="50825467" sldId="284"/>
            <ac:grpSpMk id="42" creationId="{90B0BF04-AD70-A031-30AA-186E9E91BEA4}"/>
          </ac:grpSpMkLst>
        </pc:grpChg>
        <pc:picChg chg="del mod">
          <ac:chgData name="Meyer Remo" userId="e5fcf435-21fc-4a89-b272-e93cacb95ab8" providerId="ADAL" clId="{1BABD747-1885-4030-95DF-97B36958B14D}" dt="2023-01-13T07:03:59.435" v="263" actId="478"/>
          <ac:picMkLst>
            <pc:docMk/>
            <pc:sldMk cId="50825467" sldId="284"/>
            <ac:picMk id="3" creationId="{669B8261-7254-38A4-9534-4FA4929A69DD}"/>
          </ac:picMkLst>
        </pc:picChg>
        <pc:picChg chg="del">
          <ac:chgData name="Meyer Remo" userId="e5fcf435-21fc-4a89-b272-e93cacb95ab8" providerId="ADAL" clId="{1BABD747-1885-4030-95DF-97B36958B14D}" dt="2023-01-13T07:02:07.798" v="229" actId="478"/>
          <ac:picMkLst>
            <pc:docMk/>
            <pc:sldMk cId="50825467" sldId="284"/>
            <ac:picMk id="7" creationId="{32687C20-19F7-FB36-6385-FA6EE78957BE}"/>
          </ac:picMkLst>
        </pc:picChg>
        <pc:picChg chg="del">
          <ac:chgData name="Meyer Remo" userId="e5fcf435-21fc-4a89-b272-e93cacb95ab8" providerId="ADAL" clId="{1BABD747-1885-4030-95DF-97B36958B14D}" dt="2023-01-13T07:02:30.211" v="241" actId="478"/>
          <ac:picMkLst>
            <pc:docMk/>
            <pc:sldMk cId="50825467" sldId="284"/>
            <ac:picMk id="8" creationId="{A37AD1B5-16C3-A35E-D90F-7387A9703AC0}"/>
          </ac:picMkLst>
        </pc:picChg>
        <pc:picChg chg="del">
          <ac:chgData name="Meyer Remo" userId="e5fcf435-21fc-4a89-b272-e93cacb95ab8" providerId="ADAL" clId="{1BABD747-1885-4030-95DF-97B36958B14D}" dt="2023-01-13T07:02:29.485" v="240" actId="478"/>
          <ac:picMkLst>
            <pc:docMk/>
            <pc:sldMk cId="50825467" sldId="284"/>
            <ac:picMk id="9" creationId="{9BCACD41-C148-3FCD-6D75-3D86F4BA2EDF}"/>
          </ac:picMkLst>
        </pc:picChg>
        <pc:picChg chg="del">
          <ac:chgData name="Meyer Remo" userId="e5fcf435-21fc-4a89-b272-e93cacb95ab8" providerId="ADAL" clId="{1BABD747-1885-4030-95DF-97B36958B14D}" dt="2023-01-13T07:02:35.811" v="245" actId="478"/>
          <ac:picMkLst>
            <pc:docMk/>
            <pc:sldMk cId="50825467" sldId="284"/>
            <ac:picMk id="10" creationId="{83774937-B516-7F60-1472-E76A217B1350}"/>
          </ac:picMkLst>
        </pc:picChg>
        <pc:picChg chg="del">
          <ac:chgData name="Meyer Remo" userId="e5fcf435-21fc-4a89-b272-e93cacb95ab8" providerId="ADAL" clId="{1BABD747-1885-4030-95DF-97B36958B14D}" dt="2023-01-13T07:02:16.245" v="233" actId="478"/>
          <ac:picMkLst>
            <pc:docMk/>
            <pc:sldMk cId="50825467" sldId="284"/>
            <ac:picMk id="11" creationId="{A91677F6-F2D1-994A-9A77-EB5A7CFDAA65}"/>
          </ac:picMkLst>
        </pc:picChg>
        <pc:picChg chg="del">
          <ac:chgData name="Meyer Remo" userId="e5fcf435-21fc-4a89-b272-e93cacb95ab8" providerId="ADAL" clId="{1BABD747-1885-4030-95DF-97B36958B14D}" dt="2023-01-13T07:02:31.714" v="243" actId="478"/>
          <ac:picMkLst>
            <pc:docMk/>
            <pc:sldMk cId="50825467" sldId="284"/>
            <ac:picMk id="12" creationId="{C772D64E-4B18-F5EB-570E-760A42E72669}"/>
          </ac:picMkLst>
        </pc:picChg>
        <pc:picChg chg="del">
          <ac:chgData name="Meyer Remo" userId="e5fcf435-21fc-4a89-b272-e93cacb95ab8" providerId="ADAL" clId="{1BABD747-1885-4030-95DF-97B36958B14D}" dt="2023-01-13T07:02:26.266" v="238" actId="478"/>
          <ac:picMkLst>
            <pc:docMk/>
            <pc:sldMk cId="50825467" sldId="284"/>
            <ac:picMk id="14" creationId="{DA9F313D-2775-9209-7846-9E61A8328543}"/>
          </ac:picMkLst>
        </pc:picChg>
        <pc:picChg chg="del">
          <ac:chgData name="Meyer Remo" userId="e5fcf435-21fc-4a89-b272-e93cacb95ab8" providerId="ADAL" clId="{1BABD747-1885-4030-95DF-97B36958B14D}" dt="2023-01-13T07:02:31.034" v="242" actId="478"/>
          <ac:picMkLst>
            <pc:docMk/>
            <pc:sldMk cId="50825467" sldId="284"/>
            <ac:picMk id="15" creationId="{D9158B87-1907-6B35-07D7-F90E4D2287DA}"/>
          </ac:picMkLst>
        </pc:picChg>
        <pc:picChg chg="del">
          <ac:chgData name="Meyer Remo" userId="e5fcf435-21fc-4a89-b272-e93cacb95ab8" providerId="ADAL" clId="{1BABD747-1885-4030-95DF-97B36958B14D}" dt="2023-01-13T07:02:32.291" v="244" actId="478"/>
          <ac:picMkLst>
            <pc:docMk/>
            <pc:sldMk cId="50825467" sldId="284"/>
            <ac:picMk id="16" creationId="{4C30B4B8-5163-5EE6-ABD1-5CF08E1D8B50}"/>
          </ac:picMkLst>
        </pc:picChg>
        <pc:picChg chg="del">
          <ac:chgData name="Meyer Remo" userId="e5fcf435-21fc-4a89-b272-e93cacb95ab8" providerId="ADAL" clId="{1BABD747-1885-4030-95DF-97B36958B14D}" dt="2023-01-13T07:04:10.715" v="266" actId="478"/>
          <ac:picMkLst>
            <pc:docMk/>
            <pc:sldMk cId="50825467" sldId="284"/>
            <ac:picMk id="19" creationId="{5B4D4D5F-212F-0857-38B8-CA2C421B52C3}"/>
          </ac:picMkLst>
        </pc:picChg>
        <pc:picChg chg="del">
          <ac:chgData name="Meyer Remo" userId="e5fcf435-21fc-4a89-b272-e93cacb95ab8" providerId="ADAL" clId="{1BABD747-1885-4030-95DF-97B36958B14D}" dt="2023-01-13T07:02:22.138" v="236" actId="478"/>
          <ac:picMkLst>
            <pc:docMk/>
            <pc:sldMk cId="50825467" sldId="284"/>
            <ac:picMk id="20" creationId="{61A69F02-8B78-83D3-8A76-0F293CA0A258}"/>
          </ac:picMkLst>
        </pc:picChg>
        <pc:picChg chg="del">
          <ac:chgData name="Meyer Remo" userId="e5fcf435-21fc-4a89-b272-e93cacb95ab8" providerId="ADAL" clId="{1BABD747-1885-4030-95DF-97B36958B14D}" dt="2023-01-13T07:02:23.916" v="237" actId="478"/>
          <ac:picMkLst>
            <pc:docMk/>
            <pc:sldMk cId="50825467" sldId="284"/>
            <ac:picMk id="21" creationId="{D9EB90DE-E8DA-CB2A-5159-EE5D5BD7BC4D}"/>
          </ac:picMkLst>
        </pc:picChg>
        <pc:picChg chg="del">
          <ac:chgData name="Meyer Remo" userId="e5fcf435-21fc-4a89-b272-e93cacb95ab8" providerId="ADAL" clId="{1BABD747-1885-4030-95DF-97B36958B14D}" dt="2023-01-13T07:02:02.699" v="226" actId="478"/>
          <ac:picMkLst>
            <pc:docMk/>
            <pc:sldMk cId="50825467" sldId="284"/>
            <ac:picMk id="26" creationId="{D3788097-B7A7-0624-F61D-B82CD5A5CC3E}"/>
          </ac:picMkLst>
        </pc:picChg>
        <pc:picChg chg="add mod ord">
          <ac:chgData name="Meyer Remo" userId="e5fcf435-21fc-4a89-b272-e93cacb95ab8" providerId="ADAL" clId="{1BABD747-1885-4030-95DF-97B36958B14D}" dt="2023-01-13T07:04:38.858" v="269"/>
          <ac:picMkLst>
            <pc:docMk/>
            <pc:sldMk cId="50825467" sldId="284"/>
            <ac:picMk id="30" creationId="{518302C4-4B84-8260-7D59-84FC9E8C3D61}"/>
          </ac:picMkLst>
        </pc:picChg>
        <pc:picChg chg="add mod">
          <ac:chgData name="Meyer Remo" userId="e5fcf435-21fc-4a89-b272-e93cacb95ab8" providerId="ADAL" clId="{1BABD747-1885-4030-95DF-97B36958B14D}" dt="2023-01-13T07:04:04.528" v="265" actId="1076"/>
          <ac:picMkLst>
            <pc:docMk/>
            <pc:sldMk cId="50825467" sldId="284"/>
            <ac:picMk id="31" creationId="{B8107F48-1637-0B96-ADBB-FF554F6D483E}"/>
          </ac:picMkLst>
        </pc:picChg>
        <pc:picChg chg="add mod">
          <ac:chgData name="Meyer Remo" userId="e5fcf435-21fc-4a89-b272-e93cacb95ab8" providerId="ADAL" clId="{1BABD747-1885-4030-95DF-97B36958B14D}" dt="2023-01-13T07:04:15.871" v="268" actId="1076"/>
          <ac:picMkLst>
            <pc:docMk/>
            <pc:sldMk cId="50825467" sldId="284"/>
            <ac:picMk id="32" creationId="{95BE0E65-C2E4-2A88-3F29-5F76169D7331}"/>
          </ac:picMkLst>
        </pc:picChg>
        <pc:picChg chg="del">
          <ac:chgData name="Meyer Remo" userId="e5fcf435-21fc-4a89-b272-e93cacb95ab8" providerId="ADAL" clId="{1BABD747-1885-4030-95DF-97B36958B14D}" dt="2023-01-13T07:02:14.323" v="232" actId="478"/>
          <ac:picMkLst>
            <pc:docMk/>
            <pc:sldMk cId="50825467" sldId="284"/>
            <ac:picMk id="45" creationId="{3B34E251-9631-BEF8-B7E4-965F226921F7}"/>
          </ac:picMkLst>
        </pc:picChg>
        <pc:picChg chg="del">
          <ac:chgData name="Meyer Remo" userId="e5fcf435-21fc-4a89-b272-e93cacb95ab8" providerId="ADAL" clId="{1BABD747-1885-4030-95DF-97B36958B14D}" dt="2023-01-13T07:02:08.998" v="230" actId="478"/>
          <ac:picMkLst>
            <pc:docMk/>
            <pc:sldMk cId="50825467" sldId="284"/>
            <ac:picMk id="47" creationId="{2B2D48F8-340C-597C-2DF9-BD9D84BF3078}"/>
          </ac:picMkLst>
        </pc:picChg>
        <pc:picChg chg="del">
          <ac:chgData name="Meyer Remo" userId="e5fcf435-21fc-4a89-b272-e93cacb95ab8" providerId="ADAL" clId="{1BABD747-1885-4030-95DF-97B36958B14D}" dt="2023-01-13T07:02:18.489" v="234" actId="478"/>
          <ac:picMkLst>
            <pc:docMk/>
            <pc:sldMk cId="50825467" sldId="284"/>
            <ac:picMk id="53" creationId="{59C0BB56-D32F-A7FD-35AE-0D9BB9DAFAB7}"/>
          </ac:picMkLst>
        </pc:picChg>
      </pc:sldChg>
      <pc:sldChg chg="addSp delSp modSp add mod modAnim modNotesTx">
        <pc:chgData name="Meyer Remo" userId="e5fcf435-21fc-4a89-b272-e93cacb95ab8" providerId="ADAL" clId="{1BABD747-1885-4030-95DF-97B36958B14D}" dt="2023-01-21T11:30:38.218" v="1486" actId="20577"/>
        <pc:sldMkLst>
          <pc:docMk/>
          <pc:sldMk cId="1781728325" sldId="285"/>
        </pc:sldMkLst>
        <pc:spChg chg="add del">
          <ac:chgData name="Meyer Remo" userId="e5fcf435-21fc-4a89-b272-e93cacb95ab8" providerId="ADAL" clId="{1BABD747-1885-4030-95DF-97B36958B14D}" dt="2023-01-13T07:22:59.103" v="653" actId="22"/>
          <ac:spMkLst>
            <pc:docMk/>
            <pc:sldMk cId="1781728325" sldId="285"/>
            <ac:spMk id="3" creationId="{E221A8D5-8BE0-A862-D5F2-C09EB35EF378}"/>
          </ac:spMkLst>
        </pc:spChg>
        <pc:grpChg chg="mod">
          <ac:chgData name="Meyer Remo" userId="e5fcf435-21fc-4a89-b272-e93cacb95ab8" providerId="ADAL" clId="{1BABD747-1885-4030-95DF-97B36958B14D}" dt="2023-01-13T07:23:48.562" v="660" actId="12788"/>
          <ac:grpSpMkLst>
            <pc:docMk/>
            <pc:sldMk cId="1781728325" sldId="285"/>
            <ac:grpSpMk id="5" creationId="{C8250380-8D08-4C38-6B42-443D25FEE93F}"/>
          </ac:grpSpMkLst>
        </pc:grpChg>
        <pc:grpChg chg="mod">
          <ac:chgData name="Meyer Remo" userId="e5fcf435-21fc-4a89-b272-e93cacb95ab8" providerId="ADAL" clId="{1BABD747-1885-4030-95DF-97B36958B14D}" dt="2023-01-13T07:23:19.373" v="657" actId="12788"/>
          <ac:grpSpMkLst>
            <pc:docMk/>
            <pc:sldMk cId="1781728325" sldId="285"/>
            <ac:grpSpMk id="9" creationId="{79CAE709-4787-3B5F-6C0E-D859A87BFA9D}"/>
          </ac:grpSpMkLst>
        </pc:grpChg>
        <pc:picChg chg="mod">
          <ac:chgData name="Meyer Remo" userId="e5fcf435-21fc-4a89-b272-e93cacb95ab8" providerId="ADAL" clId="{1BABD747-1885-4030-95DF-97B36958B14D}" dt="2023-01-13T07:23:31.930" v="658" actId="12788"/>
          <ac:picMkLst>
            <pc:docMk/>
            <pc:sldMk cId="1781728325" sldId="285"/>
            <ac:picMk id="6" creationId="{324E188F-6B0E-96FA-3AEF-0B070AF71CB8}"/>
          </ac:picMkLst>
        </pc:picChg>
        <pc:picChg chg="mod">
          <ac:chgData name="Meyer Remo" userId="e5fcf435-21fc-4a89-b272-e93cacb95ab8" providerId="ADAL" clId="{1BABD747-1885-4030-95DF-97B36958B14D}" dt="2023-01-13T07:23:48.562" v="660" actId="12788"/>
          <ac:picMkLst>
            <pc:docMk/>
            <pc:sldMk cId="1781728325" sldId="285"/>
            <ac:picMk id="7" creationId="{3F5FDA1D-CDEE-1972-1533-4CD6175AC4E3}"/>
          </ac:picMkLst>
        </pc:picChg>
        <pc:picChg chg="mod">
          <ac:chgData name="Meyer Remo" userId="e5fcf435-21fc-4a89-b272-e93cacb95ab8" providerId="ADAL" clId="{1BABD747-1885-4030-95DF-97B36958B14D}" dt="2023-01-13T07:23:48.562" v="660" actId="12788"/>
          <ac:picMkLst>
            <pc:docMk/>
            <pc:sldMk cId="1781728325" sldId="285"/>
            <ac:picMk id="8" creationId="{75B03088-2874-8817-AFA7-F5D269E19F9E}"/>
          </ac:picMkLst>
        </pc:picChg>
        <pc:picChg chg="mod">
          <ac:chgData name="Meyer Remo" userId="e5fcf435-21fc-4a89-b272-e93cacb95ab8" providerId="ADAL" clId="{1BABD747-1885-4030-95DF-97B36958B14D}" dt="2023-01-13T07:23:19.373" v="657" actId="12788"/>
          <ac:picMkLst>
            <pc:docMk/>
            <pc:sldMk cId="1781728325" sldId="285"/>
            <ac:picMk id="17" creationId="{41243A4F-7F14-1662-B339-F65EEE74F21C}"/>
          </ac:picMkLst>
        </pc:picChg>
        <pc:picChg chg="mod">
          <ac:chgData name="Meyer Remo" userId="e5fcf435-21fc-4a89-b272-e93cacb95ab8" providerId="ADAL" clId="{1BABD747-1885-4030-95DF-97B36958B14D}" dt="2023-01-13T07:23:48.562" v="660" actId="12788"/>
          <ac:picMkLst>
            <pc:docMk/>
            <pc:sldMk cId="1781728325" sldId="285"/>
            <ac:picMk id="1026" creationId="{BBDC60BF-7466-726F-71E2-4E4A0E20DDDC}"/>
          </ac:picMkLst>
        </pc:picChg>
        <pc:picChg chg="mod">
          <ac:chgData name="Meyer Remo" userId="e5fcf435-21fc-4a89-b272-e93cacb95ab8" providerId="ADAL" clId="{1BABD747-1885-4030-95DF-97B36958B14D}" dt="2023-01-13T07:23:19.373" v="657" actId="12788"/>
          <ac:picMkLst>
            <pc:docMk/>
            <pc:sldMk cId="1781728325" sldId="285"/>
            <ac:picMk id="1028" creationId="{A048F224-472D-7ADA-365B-6A45DC999938}"/>
          </ac:picMkLst>
        </pc:picChg>
        <pc:picChg chg="mod">
          <ac:chgData name="Meyer Remo" userId="e5fcf435-21fc-4a89-b272-e93cacb95ab8" providerId="ADAL" clId="{1BABD747-1885-4030-95DF-97B36958B14D}" dt="2023-01-13T07:23:55.228" v="670" actId="1038"/>
          <ac:picMkLst>
            <pc:docMk/>
            <pc:sldMk cId="1781728325" sldId="285"/>
            <ac:picMk id="1032" creationId="{AFD3FBBD-0A0D-041F-871B-ABAC08607982}"/>
          </ac:picMkLst>
        </pc:picChg>
        <pc:picChg chg="del">
          <ac:chgData name="Meyer Remo" userId="e5fcf435-21fc-4a89-b272-e93cacb95ab8" providerId="ADAL" clId="{1BABD747-1885-4030-95DF-97B36958B14D}" dt="2023-01-13T07:22:42.329" v="648" actId="478"/>
          <ac:picMkLst>
            <pc:docMk/>
            <pc:sldMk cId="1781728325" sldId="285"/>
            <ac:picMk id="1034" creationId="{4C521368-4566-2C0B-CB3D-63D823252820}"/>
          </ac:picMkLst>
        </pc:picChg>
        <pc:picChg chg="del">
          <ac:chgData name="Meyer Remo" userId="e5fcf435-21fc-4a89-b272-e93cacb95ab8" providerId="ADAL" clId="{1BABD747-1885-4030-95DF-97B36958B14D}" dt="2023-01-13T07:22:57.171" v="651" actId="478"/>
          <ac:picMkLst>
            <pc:docMk/>
            <pc:sldMk cId="1781728325" sldId="285"/>
            <ac:picMk id="1036" creationId="{67A81002-1848-90F5-A686-E63085F467C9}"/>
          </ac:picMkLst>
        </pc:picChg>
        <pc:picChg chg="add mod">
          <ac:chgData name="Meyer Remo" userId="e5fcf435-21fc-4a89-b272-e93cacb95ab8" providerId="ADAL" clId="{1BABD747-1885-4030-95DF-97B36958B14D}" dt="2023-01-13T07:23:44.582" v="659" actId="12788"/>
          <ac:picMkLst>
            <pc:docMk/>
            <pc:sldMk cId="1781728325" sldId="285"/>
            <ac:picMk id="2050" creationId="{43829E07-FAD4-8D3C-4A8A-4C36344CB0C1}"/>
          </ac:picMkLst>
        </pc:picChg>
        <pc:picChg chg="add mod">
          <ac:chgData name="Meyer Remo" userId="e5fcf435-21fc-4a89-b272-e93cacb95ab8" providerId="ADAL" clId="{1BABD747-1885-4030-95DF-97B36958B14D}" dt="2023-01-13T07:23:12.856" v="656" actId="12788"/>
          <ac:picMkLst>
            <pc:docMk/>
            <pc:sldMk cId="1781728325" sldId="285"/>
            <ac:picMk id="2052" creationId="{4B6DA936-1EE8-949F-D4C3-B39CA70FF89C}"/>
          </ac:picMkLst>
        </pc:picChg>
      </pc:sldChg>
      <pc:sldChg chg="add del">
        <pc:chgData name="Meyer Remo" userId="e5fcf435-21fc-4a89-b272-e93cacb95ab8" providerId="ADAL" clId="{1BABD747-1885-4030-95DF-97B36958B14D}" dt="2023-01-13T07:19:13.079" v="631" actId="47"/>
        <pc:sldMkLst>
          <pc:docMk/>
          <pc:sldMk cId="3350205083" sldId="286"/>
        </pc:sldMkLst>
      </pc:sldChg>
      <pc:sldChg chg="delSp modSp add del mod">
        <pc:chgData name="Meyer Remo" userId="e5fcf435-21fc-4a89-b272-e93cacb95ab8" providerId="ADAL" clId="{1BABD747-1885-4030-95DF-97B36958B14D}" dt="2023-01-13T07:18:21.966" v="625" actId="47"/>
        <pc:sldMkLst>
          <pc:docMk/>
          <pc:sldMk cId="420468781" sldId="287"/>
        </pc:sldMkLst>
        <pc:picChg chg="ord">
          <ac:chgData name="Meyer Remo" userId="e5fcf435-21fc-4a89-b272-e93cacb95ab8" providerId="ADAL" clId="{1BABD747-1885-4030-95DF-97B36958B14D}" dt="2023-01-13T07:17:33.805" v="534" actId="167"/>
          <ac:picMkLst>
            <pc:docMk/>
            <pc:sldMk cId="420468781" sldId="287"/>
            <ac:picMk id="13" creationId="{C2BFD344-D9D4-C45F-36F6-0FA3C4502E91}"/>
          </ac:picMkLst>
        </pc:picChg>
        <pc:picChg chg="del">
          <ac:chgData name="Meyer Remo" userId="e5fcf435-21fc-4a89-b272-e93cacb95ab8" providerId="ADAL" clId="{1BABD747-1885-4030-95DF-97B36958B14D}" dt="2023-01-13T07:18:05.607" v="601" actId="21"/>
          <ac:picMkLst>
            <pc:docMk/>
            <pc:sldMk cId="420468781" sldId="287"/>
            <ac:picMk id="31" creationId="{7FBEC1CC-26DA-8655-5B81-672247B92238}"/>
          </ac:picMkLst>
        </pc:picChg>
        <pc:picChg chg="del">
          <ac:chgData name="Meyer Remo" userId="e5fcf435-21fc-4a89-b272-e93cacb95ab8" providerId="ADAL" clId="{1BABD747-1885-4030-95DF-97B36958B14D}" dt="2023-01-13T07:17:36.265" v="535" actId="21"/>
          <ac:picMkLst>
            <pc:docMk/>
            <pc:sldMk cId="420468781" sldId="287"/>
            <ac:picMk id="34" creationId="{746C3DCB-4DCA-038F-57CE-0BA3430F876A}"/>
          </ac:picMkLst>
        </pc:picChg>
        <pc:picChg chg="del">
          <ac:chgData name="Meyer Remo" userId="e5fcf435-21fc-4a89-b272-e93cacb95ab8" providerId="ADAL" clId="{1BABD747-1885-4030-95DF-97B36958B14D}" dt="2023-01-13T07:17:36.265" v="535" actId="21"/>
          <ac:picMkLst>
            <pc:docMk/>
            <pc:sldMk cId="420468781" sldId="287"/>
            <ac:picMk id="1030" creationId="{319A211F-2DF8-FA4F-E46D-802DBEC5D660}"/>
          </ac:picMkLst>
        </pc:picChg>
        <pc:picChg chg="del">
          <ac:chgData name="Meyer Remo" userId="e5fcf435-21fc-4a89-b272-e93cacb95ab8" providerId="ADAL" clId="{1BABD747-1885-4030-95DF-97B36958B14D}" dt="2023-01-13T07:18:05.607" v="601" actId="21"/>
          <ac:picMkLst>
            <pc:docMk/>
            <pc:sldMk cId="420468781" sldId="287"/>
            <ac:picMk id="1032" creationId="{AFD3FBBD-0A0D-041F-871B-ABAC08607982}"/>
          </ac:picMkLst>
        </pc:picChg>
      </pc:sldChg>
      <pc:sldChg chg="addSp delSp modSp add mod delAnim modAnim modNotesTx">
        <pc:chgData name="Meyer Remo" userId="e5fcf435-21fc-4a89-b272-e93cacb95ab8" providerId="ADAL" clId="{1BABD747-1885-4030-95DF-97B36958B14D}" dt="2023-01-21T11:30:41.097" v="1487" actId="20577"/>
        <pc:sldMkLst>
          <pc:docMk/>
          <pc:sldMk cId="1596636747" sldId="288"/>
        </pc:sldMkLst>
        <pc:spChg chg="del">
          <ac:chgData name="Meyer Remo" userId="e5fcf435-21fc-4a89-b272-e93cacb95ab8" providerId="ADAL" clId="{1BABD747-1885-4030-95DF-97B36958B14D}" dt="2023-01-13T07:17:23.315" v="533" actId="478"/>
          <ac:spMkLst>
            <pc:docMk/>
            <pc:sldMk cId="1596636747" sldId="288"/>
            <ac:spMk id="2" creationId="{D021B97E-0EBC-41AA-53F8-A7680EC80F65}"/>
          </ac:spMkLst>
        </pc:spChg>
        <pc:spChg chg="add mod">
          <ac:chgData name="Meyer Remo" userId="e5fcf435-21fc-4a89-b272-e93cacb95ab8" providerId="ADAL" clId="{1BABD747-1885-4030-95DF-97B36958B14D}" dt="2023-01-13T07:18:40.327" v="629" actId="12788"/>
          <ac:spMkLst>
            <pc:docMk/>
            <pc:sldMk cId="1596636747" sldId="288"/>
            <ac:spMk id="8" creationId="{2C017A9C-A336-B1F0-78E6-1F290D24821A}"/>
          </ac:spMkLst>
        </pc:spChg>
        <pc:picChg chg="add mod">
          <ac:chgData name="Meyer Remo" userId="e5fcf435-21fc-4a89-b272-e93cacb95ab8" providerId="ADAL" clId="{1BABD747-1885-4030-95DF-97B36958B14D}" dt="2023-01-13T07:17:38.051" v="536"/>
          <ac:picMkLst>
            <pc:docMk/>
            <pc:sldMk cId="1596636747" sldId="288"/>
            <ac:picMk id="3" creationId="{5A46F6A6-A541-8B68-BF4E-2E0C9883AFAF}"/>
          </ac:picMkLst>
        </pc:picChg>
        <pc:picChg chg="add mod">
          <ac:chgData name="Meyer Remo" userId="e5fcf435-21fc-4a89-b272-e93cacb95ab8" providerId="ADAL" clId="{1BABD747-1885-4030-95DF-97B36958B14D}" dt="2023-01-13T07:17:38.051" v="536"/>
          <ac:picMkLst>
            <pc:docMk/>
            <pc:sldMk cId="1596636747" sldId="288"/>
            <ac:picMk id="4" creationId="{C207341B-0C1C-F43B-CC54-C33F2D67A05D}"/>
          </ac:picMkLst>
        </pc:picChg>
        <pc:picChg chg="add mod">
          <ac:chgData name="Meyer Remo" userId="e5fcf435-21fc-4a89-b272-e93cacb95ab8" providerId="ADAL" clId="{1BABD747-1885-4030-95DF-97B36958B14D}" dt="2023-01-13T07:18:16.776" v="624" actId="1038"/>
          <ac:picMkLst>
            <pc:docMk/>
            <pc:sldMk cId="1596636747" sldId="288"/>
            <ac:picMk id="5" creationId="{D141F38E-5286-CBB1-1C7A-35BCFA5ECC5C}"/>
          </ac:picMkLst>
        </pc:picChg>
        <pc:picChg chg="add mod">
          <ac:chgData name="Meyer Remo" userId="e5fcf435-21fc-4a89-b272-e93cacb95ab8" providerId="ADAL" clId="{1BABD747-1885-4030-95DF-97B36958B14D}" dt="2023-01-13T07:18:08.253" v="602"/>
          <ac:picMkLst>
            <pc:docMk/>
            <pc:sldMk cId="1596636747" sldId="288"/>
            <ac:picMk id="7" creationId="{513E8724-213E-4001-48D6-75802EF24DA1}"/>
          </ac:picMkLst>
        </pc:picChg>
        <pc:picChg chg="del">
          <ac:chgData name="Meyer Remo" userId="e5fcf435-21fc-4a89-b272-e93cacb95ab8" providerId="ADAL" clId="{1BABD747-1885-4030-95DF-97B36958B14D}" dt="2023-01-13T07:17:22.608" v="532" actId="478"/>
          <ac:picMkLst>
            <pc:docMk/>
            <pc:sldMk cId="1596636747" sldId="288"/>
            <ac:picMk id="11" creationId="{843C8C13-8003-8038-F008-2FCD0312A3D9}"/>
          </ac:picMkLst>
        </pc:picChg>
        <pc:picChg chg="del">
          <ac:chgData name="Meyer Remo" userId="e5fcf435-21fc-4a89-b272-e93cacb95ab8" providerId="ADAL" clId="{1BABD747-1885-4030-95DF-97B36958B14D}" dt="2023-01-13T07:17:21.863" v="531" actId="478"/>
          <ac:picMkLst>
            <pc:docMk/>
            <pc:sldMk cId="1596636747" sldId="288"/>
            <ac:picMk id="12" creationId="{FA5E9F4F-33EF-0261-A360-FC2F94A0ABC5}"/>
          </ac:picMkLst>
        </pc:picChg>
        <pc:picChg chg="mod">
          <ac:chgData name="Meyer Remo" userId="e5fcf435-21fc-4a89-b272-e93cacb95ab8" providerId="ADAL" clId="{1BABD747-1885-4030-95DF-97B36958B14D}" dt="2023-01-13T07:17:47.956" v="558" actId="1038"/>
          <ac:picMkLst>
            <pc:docMk/>
            <pc:sldMk cId="1596636747" sldId="288"/>
            <ac:picMk id="13" creationId="{C2BFD344-D9D4-C45F-36F6-0FA3C4502E91}"/>
          </ac:picMkLst>
        </pc:picChg>
        <pc:picChg chg="mod">
          <ac:chgData name="Meyer Remo" userId="e5fcf435-21fc-4a89-b272-e93cacb95ab8" providerId="ADAL" clId="{1BABD747-1885-4030-95DF-97B36958B14D}" dt="2023-01-13T07:18:13.933" v="617" actId="1037"/>
          <ac:picMkLst>
            <pc:docMk/>
            <pc:sldMk cId="1596636747" sldId="288"/>
            <ac:picMk id="14" creationId="{716E694C-7922-5F91-BE14-E7AFE43FFA1A}"/>
          </ac:picMkLst>
        </pc:picChg>
      </pc:sldChg>
      <pc:sldChg chg="addSp delSp modSp add del mod chgLayout">
        <pc:chgData name="Meyer Remo" userId="e5fcf435-21fc-4a89-b272-e93cacb95ab8" providerId="ADAL" clId="{1BABD747-1885-4030-95DF-97B36958B14D}" dt="2023-01-13T07:36:52.722" v="777" actId="47"/>
        <pc:sldMkLst>
          <pc:docMk/>
          <pc:sldMk cId="3504047486" sldId="289"/>
        </pc:sldMkLst>
        <pc:spChg chg="mod ord">
          <ac:chgData name="Meyer Remo" userId="e5fcf435-21fc-4a89-b272-e93cacb95ab8" providerId="ADAL" clId="{1BABD747-1885-4030-95DF-97B36958B14D}" dt="2023-01-13T07:27:33.673" v="712" actId="700"/>
          <ac:spMkLst>
            <pc:docMk/>
            <pc:sldMk cId="3504047486" sldId="289"/>
            <ac:spMk id="2" creationId="{981F868A-4544-6000-288F-646F1516996A}"/>
          </ac:spMkLst>
        </pc:spChg>
        <pc:spChg chg="mod ord">
          <ac:chgData name="Meyer Remo" userId="e5fcf435-21fc-4a89-b272-e93cacb95ab8" providerId="ADAL" clId="{1BABD747-1885-4030-95DF-97B36958B14D}" dt="2023-01-13T07:27:48.482" v="716" actId="21"/>
          <ac:spMkLst>
            <pc:docMk/>
            <pc:sldMk cId="3504047486" sldId="289"/>
            <ac:spMk id="3" creationId="{06C7FD27-EB0C-DBA3-8C02-97778BC7E605}"/>
          </ac:spMkLst>
        </pc:spChg>
        <pc:picChg chg="add del mod">
          <ac:chgData name="Meyer Remo" userId="e5fcf435-21fc-4a89-b272-e93cacb95ab8" providerId="ADAL" clId="{1BABD747-1885-4030-95DF-97B36958B14D}" dt="2023-01-13T07:27:28.937" v="711" actId="21"/>
          <ac:picMkLst>
            <pc:docMk/>
            <pc:sldMk cId="3504047486" sldId="289"/>
            <ac:picMk id="5" creationId="{C3978A0B-8CFE-D5A0-65A1-20F845FCC0B1}"/>
          </ac:picMkLst>
        </pc:picChg>
      </pc:sldChg>
      <pc:sldChg chg="addSp delSp modSp new mod ord">
        <pc:chgData name="Meyer Remo" userId="e5fcf435-21fc-4a89-b272-e93cacb95ab8" providerId="ADAL" clId="{1BABD747-1885-4030-95DF-97B36958B14D}" dt="2023-01-13T09:19:07.544" v="1352"/>
        <pc:sldMkLst>
          <pc:docMk/>
          <pc:sldMk cId="3699560726" sldId="290"/>
        </pc:sldMkLst>
        <pc:spChg chg="del">
          <ac:chgData name="Meyer Remo" userId="e5fcf435-21fc-4a89-b272-e93cacb95ab8" providerId="ADAL" clId="{1BABD747-1885-4030-95DF-97B36958B14D}" dt="2023-01-13T07:27:40.730" v="714"/>
          <ac:spMkLst>
            <pc:docMk/>
            <pc:sldMk cId="3699560726" sldId="290"/>
            <ac:spMk id="2" creationId="{DC580A96-AE9B-A9C6-764E-F0682E17D6F3}"/>
          </ac:spMkLst>
        </pc:spChg>
        <pc:spChg chg="mod ord">
          <ac:chgData name="Meyer Remo" userId="e5fcf435-21fc-4a89-b272-e93cacb95ab8" providerId="ADAL" clId="{1BABD747-1885-4030-95DF-97B36958B14D}" dt="2023-01-13T07:53:03.021" v="847" actId="26606"/>
          <ac:spMkLst>
            <pc:docMk/>
            <pc:sldMk cId="3699560726" sldId="290"/>
            <ac:spMk id="3" creationId="{E116C146-EEC9-285A-0D84-3B898CC119F4}"/>
          </ac:spMkLst>
        </pc:spChg>
        <pc:spChg chg="add del mod">
          <ac:chgData name="Meyer Remo" userId="e5fcf435-21fc-4a89-b272-e93cacb95ab8" providerId="ADAL" clId="{1BABD747-1885-4030-95DF-97B36958B14D}" dt="2023-01-13T07:53:03.021" v="847" actId="26606"/>
          <ac:spMkLst>
            <pc:docMk/>
            <pc:sldMk cId="3699560726" sldId="290"/>
            <ac:spMk id="10" creationId="{46D61360-BF56-08B4-D79B-5B64C0539F69}"/>
          </ac:spMkLst>
        </pc:spChg>
        <pc:picChg chg="add del mod">
          <ac:chgData name="Meyer Remo" userId="e5fcf435-21fc-4a89-b272-e93cacb95ab8" providerId="ADAL" clId="{1BABD747-1885-4030-95DF-97B36958B14D}" dt="2023-01-13T07:52:57.375" v="845" actId="478"/>
          <ac:picMkLst>
            <pc:docMk/>
            <pc:sldMk cId="3699560726" sldId="290"/>
            <ac:picMk id="4" creationId="{DFC2F86C-18BC-410C-8187-EA2B27A07740}"/>
          </ac:picMkLst>
        </pc:picChg>
        <pc:picChg chg="add del mod">
          <ac:chgData name="Meyer Remo" userId="e5fcf435-21fc-4a89-b272-e93cacb95ab8" providerId="ADAL" clId="{1BABD747-1885-4030-95DF-97B36958B14D}" dt="2023-01-13T07:28:27.132" v="721" actId="478"/>
          <ac:picMkLst>
            <pc:docMk/>
            <pc:sldMk cId="3699560726" sldId="290"/>
            <ac:picMk id="6" creationId="{D155FB30-4691-C63D-BD49-4A9AC4727F1C}"/>
          </ac:picMkLst>
        </pc:picChg>
        <pc:picChg chg="add del mod">
          <ac:chgData name="Meyer Remo" userId="e5fcf435-21fc-4a89-b272-e93cacb95ab8" providerId="ADAL" clId="{1BABD747-1885-4030-95DF-97B36958B14D}" dt="2023-01-13T07:29:29.417" v="726"/>
          <ac:picMkLst>
            <pc:docMk/>
            <pc:sldMk cId="3699560726" sldId="290"/>
            <ac:picMk id="8" creationId="{7EADF55C-A22F-1E8F-9EFF-5310D790E13A}"/>
          </ac:picMkLst>
        </pc:picChg>
        <pc:picChg chg="add del mod">
          <ac:chgData name="Meyer Remo" userId="e5fcf435-21fc-4a89-b272-e93cacb95ab8" providerId="ADAL" clId="{1BABD747-1885-4030-95DF-97B36958B14D}" dt="2023-01-13T07:54:19.169" v="852" actId="21"/>
          <ac:picMkLst>
            <pc:docMk/>
            <pc:sldMk cId="3699560726" sldId="290"/>
            <ac:picMk id="12" creationId="{063F4B7A-FFDC-8D43-10BC-FE9933E5A35D}"/>
          </ac:picMkLst>
        </pc:picChg>
        <pc:picChg chg="add mod">
          <ac:chgData name="Meyer Remo" userId="e5fcf435-21fc-4a89-b272-e93cacb95ab8" providerId="ADAL" clId="{1BABD747-1885-4030-95DF-97B36958B14D}" dt="2023-01-13T07:54:30.210" v="855" actId="12788"/>
          <ac:picMkLst>
            <pc:docMk/>
            <pc:sldMk cId="3699560726" sldId="290"/>
            <ac:picMk id="13" creationId="{247FCADD-DEEF-5A0E-23EF-C0996ED44A61}"/>
          </ac:picMkLst>
        </pc:picChg>
        <pc:picChg chg="add del mod">
          <ac:chgData name="Meyer Remo" userId="e5fcf435-21fc-4a89-b272-e93cacb95ab8" providerId="ADAL" clId="{1BABD747-1885-4030-95DF-97B36958B14D}" dt="2023-01-13T07:54:08.854" v="848" actId="478"/>
          <ac:picMkLst>
            <pc:docMk/>
            <pc:sldMk cId="3699560726" sldId="290"/>
            <ac:picMk id="5122" creationId="{0939E06C-6D47-7C05-B803-B961398B2D0B}"/>
          </ac:picMkLst>
        </pc:picChg>
      </pc:sldChg>
      <pc:sldChg chg="addSp delSp modSp new del mod">
        <pc:chgData name="Meyer Remo" userId="e5fcf435-21fc-4a89-b272-e93cacb95ab8" providerId="ADAL" clId="{1BABD747-1885-4030-95DF-97B36958B14D}" dt="2023-01-13T08:04:53.876" v="1339" actId="47"/>
        <pc:sldMkLst>
          <pc:docMk/>
          <pc:sldMk cId="3763219303" sldId="291"/>
        </pc:sldMkLst>
        <pc:spChg chg="del">
          <ac:chgData name="Meyer Remo" userId="e5fcf435-21fc-4a89-b272-e93cacb95ab8" providerId="ADAL" clId="{1BABD747-1885-4030-95DF-97B36958B14D}" dt="2023-01-13T07:29:35.578" v="728"/>
          <ac:spMkLst>
            <pc:docMk/>
            <pc:sldMk cId="3763219303" sldId="291"/>
            <ac:spMk id="2" creationId="{B459BAA3-35EF-A5AB-AE3D-477C30448402}"/>
          </ac:spMkLst>
        </pc:spChg>
        <pc:spChg chg="mod">
          <ac:chgData name="Meyer Remo" userId="e5fcf435-21fc-4a89-b272-e93cacb95ab8" providerId="ADAL" clId="{1BABD747-1885-4030-95DF-97B36958B14D}" dt="2023-01-13T07:55:18.983" v="869" actId="20577"/>
          <ac:spMkLst>
            <pc:docMk/>
            <pc:sldMk cId="3763219303" sldId="291"/>
            <ac:spMk id="3" creationId="{807A7BFF-576F-FCF2-2606-9293201E3493}"/>
          </ac:spMkLst>
        </pc:spChg>
        <pc:spChg chg="add del mod">
          <ac:chgData name="Meyer Remo" userId="e5fcf435-21fc-4a89-b272-e93cacb95ab8" providerId="ADAL" clId="{1BABD747-1885-4030-95DF-97B36958B14D}" dt="2023-01-13T07:39:27.769" v="779"/>
          <ac:spMkLst>
            <pc:docMk/>
            <pc:sldMk cId="3763219303" sldId="291"/>
            <ac:spMk id="7" creationId="{4974515F-3550-FB30-9EEB-5F4EE4D8E1FA}"/>
          </ac:spMkLst>
        </pc:spChg>
        <pc:spChg chg="add del mod">
          <ac:chgData name="Meyer Remo" userId="e5fcf435-21fc-4a89-b272-e93cacb95ab8" providerId="ADAL" clId="{1BABD747-1885-4030-95DF-97B36958B14D}" dt="2023-01-13T07:39:51.035" v="789"/>
          <ac:spMkLst>
            <pc:docMk/>
            <pc:sldMk cId="3763219303" sldId="291"/>
            <ac:spMk id="13" creationId="{28E9C44F-F135-678A-B629-CBF212538505}"/>
          </ac:spMkLst>
        </pc:spChg>
        <pc:spChg chg="add mod">
          <ac:chgData name="Meyer Remo" userId="e5fcf435-21fc-4a89-b272-e93cacb95ab8" providerId="ADAL" clId="{1BABD747-1885-4030-95DF-97B36958B14D}" dt="2023-01-13T08:04:34.166" v="1334" actId="21"/>
          <ac:spMkLst>
            <pc:docMk/>
            <pc:sldMk cId="3763219303" sldId="291"/>
            <ac:spMk id="16" creationId="{CF5F8EF4-0804-D856-6BAC-E07030C8713F}"/>
          </ac:spMkLst>
        </pc:spChg>
        <pc:picChg chg="add del mod">
          <ac:chgData name="Meyer Remo" userId="e5fcf435-21fc-4a89-b272-e93cacb95ab8" providerId="ADAL" clId="{1BABD747-1885-4030-95DF-97B36958B14D}" dt="2023-01-13T07:39:04.806" v="778" actId="478"/>
          <ac:picMkLst>
            <pc:docMk/>
            <pc:sldMk cId="3763219303" sldId="291"/>
            <ac:picMk id="5" creationId="{C6B235C6-B368-04C5-C2C8-374EF2D85F23}"/>
          </ac:picMkLst>
        </pc:picChg>
        <pc:picChg chg="add del mod">
          <ac:chgData name="Meyer Remo" userId="e5fcf435-21fc-4a89-b272-e93cacb95ab8" providerId="ADAL" clId="{1BABD747-1885-4030-95DF-97B36958B14D}" dt="2023-01-13T07:39:44.876" v="786" actId="478"/>
          <ac:picMkLst>
            <pc:docMk/>
            <pc:sldMk cId="3763219303" sldId="291"/>
            <ac:picMk id="9" creationId="{4E4E9CD4-E8DD-8005-6925-1A92B66D6AD6}"/>
          </ac:picMkLst>
        </pc:picChg>
        <pc:picChg chg="add del mod">
          <ac:chgData name="Meyer Remo" userId="e5fcf435-21fc-4a89-b272-e93cacb95ab8" providerId="ADAL" clId="{1BABD747-1885-4030-95DF-97B36958B14D}" dt="2023-01-13T07:39:49.912" v="788" actId="21"/>
          <ac:picMkLst>
            <pc:docMk/>
            <pc:sldMk cId="3763219303" sldId="291"/>
            <ac:picMk id="11" creationId="{743A6194-836F-27D2-A911-85ABAE825E44}"/>
          </ac:picMkLst>
        </pc:picChg>
        <pc:picChg chg="add del mod">
          <ac:chgData name="Meyer Remo" userId="e5fcf435-21fc-4a89-b272-e93cacb95ab8" providerId="ADAL" clId="{1BABD747-1885-4030-95DF-97B36958B14D}" dt="2023-01-13T07:55:13.429" v="856" actId="478"/>
          <ac:picMkLst>
            <pc:docMk/>
            <pc:sldMk cId="3763219303" sldId="291"/>
            <ac:picMk id="14" creationId="{D0CD2DAC-8A18-E017-05C9-BD6BBA905BE9}"/>
          </ac:picMkLst>
        </pc:picChg>
      </pc:sldChg>
      <pc:sldChg chg="addSp delSp modSp add mod modAnim">
        <pc:chgData name="Meyer Remo" userId="e5fcf435-21fc-4a89-b272-e93cacb95ab8" providerId="ADAL" clId="{1BABD747-1885-4030-95DF-97B36958B14D}" dt="2023-01-13T08:00:46.904" v="1264" actId="1036"/>
        <pc:sldMkLst>
          <pc:docMk/>
          <pc:sldMk cId="1840020340" sldId="292"/>
        </pc:sldMkLst>
        <pc:spChg chg="mod">
          <ac:chgData name="Meyer Remo" userId="e5fcf435-21fc-4a89-b272-e93cacb95ab8" providerId="ADAL" clId="{1BABD747-1885-4030-95DF-97B36958B14D}" dt="2023-01-13T07:59:55.769" v="1205" actId="20577"/>
          <ac:spMkLst>
            <pc:docMk/>
            <pc:sldMk cId="1840020340" sldId="292"/>
            <ac:spMk id="3" creationId="{06C7FD27-EB0C-DBA3-8C02-97778BC7E605}"/>
          </ac:spMkLst>
        </pc:spChg>
        <pc:picChg chg="del">
          <ac:chgData name="Meyer Remo" userId="e5fcf435-21fc-4a89-b272-e93cacb95ab8" providerId="ADAL" clId="{1BABD747-1885-4030-95DF-97B36958B14D}" dt="2023-01-13T07:42:30.026" v="800" actId="478"/>
          <ac:picMkLst>
            <pc:docMk/>
            <pc:sldMk cId="1840020340" sldId="292"/>
            <ac:picMk id="5" creationId="{EF45DD47-DBB0-A08A-71C8-12B966FDAC21}"/>
          </ac:picMkLst>
        </pc:picChg>
        <pc:picChg chg="add del mod">
          <ac:chgData name="Meyer Remo" userId="e5fcf435-21fc-4a89-b272-e93cacb95ab8" providerId="ADAL" clId="{1BABD747-1885-4030-95DF-97B36958B14D}" dt="2023-01-13T08:00:42.212" v="1241" actId="478"/>
          <ac:picMkLst>
            <pc:docMk/>
            <pc:sldMk cId="1840020340" sldId="292"/>
            <ac:picMk id="4098" creationId="{5FCFE2B8-1AF8-78FE-CCD3-DD81807AFC50}"/>
          </ac:picMkLst>
        </pc:picChg>
        <pc:picChg chg="add mod">
          <ac:chgData name="Meyer Remo" userId="e5fcf435-21fc-4a89-b272-e93cacb95ab8" providerId="ADAL" clId="{1BABD747-1885-4030-95DF-97B36958B14D}" dt="2023-01-13T08:00:46.904" v="1264" actId="1036"/>
          <ac:picMkLst>
            <pc:docMk/>
            <pc:sldMk cId="1840020340" sldId="292"/>
            <ac:picMk id="4100" creationId="{F7B9C0D0-769C-740F-DAE9-41D7A02F422B}"/>
          </ac:picMkLst>
        </pc:picChg>
      </pc:sldChg>
      <pc:sldChg chg="addSp delSp modSp new mod">
        <pc:chgData name="Meyer Remo" userId="e5fcf435-21fc-4a89-b272-e93cacb95ab8" providerId="ADAL" clId="{1BABD747-1885-4030-95DF-97B36958B14D}" dt="2023-01-13T07:36:41.803" v="776" actId="1076"/>
        <pc:sldMkLst>
          <pc:docMk/>
          <pc:sldMk cId="2728626960" sldId="293"/>
        </pc:sldMkLst>
        <pc:spChg chg="del">
          <ac:chgData name="Meyer Remo" userId="e5fcf435-21fc-4a89-b272-e93cacb95ab8" providerId="ADAL" clId="{1BABD747-1885-4030-95DF-97B36958B14D}" dt="2023-01-13T07:36:25.442" v="756"/>
          <ac:spMkLst>
            <pc:docMk/>
            <pc:sldMk cId="2728626960" sldId="293"/>
            <ac:spMk id="2" creationId="{33D0AE35-1412-701C-0890-CB62D1419F74}"/>
          </ac:spMkLst>
        </pc:spChg>
        <pc:spChg chg="mod">
          <ac:chgData name="Meyer Remo" userId="e5fcf435-21fc-4a89-b272-e93cacb95ab8" providerId="ADAL" clId="{1BABD747-1885-4030-95DF-97B36958B14D}" dt="2023-01-13T07:36:33.741" v="774" actId="20577"/>
          <ac:spMkLst>
            <pc:docMk/>
            <pc:sldMk cId="2728626960" sldId="293"/>
            <ac:spMk id="3" creationId="{AAB33A0C-C42A-1ACD-2A72-93500D825896}"/>
          </ac:spMkLst>
        </pc:spChg>
        <pc:picChg chg="add mod">
          <ac:chgData name="Meyer Remo" userId="e5fcf435-21fc-4a89-b272-e93cacb95ab8" providerId="ADAL" clId="{1BABD747-1885-4030-95DF-97B36958B14D}" dt="2023-01-13T07:36:41.803" v="776" actId="1076"/>
          <ac:picMkLst>
            <pc:docMk/>
            <pc:sldMk cId="2728626960" sldId="293"/>
            <ac:picMk id="5" creationId="{FC4DA125-9EA3-322A-009A-2ACDE8F3D84E}"/>
          </ac:picMkLst>
        </pc:picChg>
      </pc:sldChg>
      <pc:sldChg chg="modSp new del mod">
        <pc:chgData name="Meyer Remo" userId="e5fcf435-21fc-4a89-b272-e93cacb95ab8" providerId="ADAL" clId="{1BABD747-1885-4030-95DF-97B36958B14D}" dt="2023-01-13T08:05:04.924" v="1343" actId="47"/>
        <pc:sldMkLst>
          <pc:docMk/>
          <pc:sldMk cId="4277365697" sldId="294"/>
        </pc:sldMkLst>
        <pc:spChg chg="mod">
          <ac:chgData name="Meyer Remo" userId="e5fcf435-21fc-4a89-b272-e93cacb95ab8" providerId="ADAL" clId="{1BABD747-1885-4030-95DF-97B36958B14D}" dt="2023-01-13T07:57:50.591" v="1145" actId="20577"/>
          <ac:spMkLst>
            <pc:docMk/>
            <pc:sldMk cId="4277365697" sldId="294"/>
            <ac:spMk id="2" creationId="{E0867514-5CC5-8601-DF5E-73A7E8E5AB3F}"/>
          </ac:spMkLst>
        </pc:spChg>
        <pc:spChg chg="mod">
          <ac:chgData name="Meyer Remo" userId="e5fcf435-21fc-4a89-b272-e93cacb95ab8" providerId="ADAL" clId="{1BABD747-1885-4030-95DF-97B36958B14D}" dt="2023-01-13T07:57:34.451" v="1095" actId="20577"/>
          <ac:spMkLst>
            <pc:docMk/>
            <pc:sldMk cId="4277365697" sldId="294"/>
            <ac:spMk id="3" creationId="{04E15805-8502-B0EE-0775-EB8CF38EC2EC}"/>
          </ac:spMkLst>
        </pc:spChg>
      </pc:sldChg>
      <pc:sldChg chg="modSp add mod ord modNotesTx">
        <pc:chgData name="Meyer Remo" userId="e5fcf435-21fc-4a89-b272-e93cacb95ab8" providerId="ADAL" clId="{1BABD747-1885-4030-95DF-97B36958B14D}" dt="2023-01-15T14:30:53.729" v="1484" actId="20577"/>
        <pc:sldMkLst>
          <pc:docMk/>
          <pc:sldMk cId="1076233034" sldId="295"/>
        </pc:sldMkLst>
        <pc:spChg chg="mod">
          <ac:chgData name="Meyer Remo" userId="e5fcf435-21fc-4a89-b272-e93cacb95ab8" providerId="ADAL" clId="{1BABD747-1885-4030-95DF-97B36958B14D}" dt="2023-01-15T14:30:36.638" v="1476" actId="21"/>
          <ac:spMkLst>
            <pc:docMk/>
            <pc:sldMk cId="1076233034" sldId="295"/>
            <ac:spMk id="16" creationId="{CF5F8EF4-0804-D856-6BAC-E07030C8713F}"/>
          </ac:spMkLst>
        </pc:spChg>
      </pc:sldChg>
      <pc:sldChg chg="add del">
        <pc:chgData name="Meyer Remo" userId="e5fcf435-21fc-4a89-b272-e93cacb95ab8" providerId="ADAL" clId="{1BABD747-1885-4030-95DF-97B36958B14D}" dt="2023-01-13T07:58:19.882" v="1148" actId="47"/>
        <pc:sldMkLst>
          <pc:docMk/>
          <pc:sldMk cId="522828646" sldId="296"/>
        </pc:sldMkLst>
      </pc:sldChg>
      <pc:sldChg chg="addSp modSp add mod ord modAnim">
        <pc:chgData name="Meyer Remo" userId="e5fcf435-21fc-4a89-b272-e93cacb95ab8" providerId="ADAL" clId="{1BABD747-1885-4030-95DF-97B36958B14D}" dt="2023-01-13T09:20:17.952" v="1353"/>
        <pc:sldMkLst>
          <pc:docMk/>
          <pc:sldMk cId="591979989" sldId="296"/>
        </pc:sldMkLst>
        <pc:spChg chg="mod">
          <ac:chgData name="Meyer Remo" userId="e5fcf435-21fc-4a89-b272-e93cacb95ab8" providerId="ADAL" clId="{1BABD747-1885-4030-95DF-97B36958B14D}" dt="2023-01-13T08:01:29.153" v="1295" actId="20577"/>
          <ac:spMkLst>
            <pc:docMk/>
            <pc:sldMk cId="591979989" sldId="296"/>
            <ac:spMk id="3" creationId="{06C7FD27-EB0C-DBA3-8C02-97778BC7E605}"/>
          </ac:spMkLst>
        </pc:spChg>
        <pc:picChg chg="add mod">
          <ac:chgData name="Meyer Remo" userId="e5fcf435-21fc-4a89-b272-e93cacb95ab8" providerId="ADAL" clId="{1BABD747-1885-4030-95DF-97B36958B14D}" dt="2023-01-13T08:03:24.965" v="1318" actId="1076"/>
          <ac:picMkLst>
            <pc:docMk/>
            <pc:sldMk cId="591979989" sldId="296"/>
            <ac:picMk id="4" creationId="{530ADBED-9AA9-BD07-721C-68D48BD3719B}"/>
          </ac:picMkLst>
        </pc:picChg>
        <pc:picChg chg="add mod">
          <ac:chgData name="Meyer Remo" userId="e5fcf435-21fc-4a89-b272-e93cacb95ab8" providerId="ADAL" clId="{1BABD747-1885-4030-95DF-97B36958B14D}" dt="2023-01-13T08:03:20.107" v="1317" actId="1076"/>
          <ac:picMkLst>
            <pc:docMk/>
            <pc:sldMk cId="591979989" sldId="296"/>
            <ac:picMk id="5" creationId="{A45B9B6E-4A7C-2B76-CEE7-019A7B43311C}"/>
          </ac:picMkLst>
        </pc:picChg>
        <pc:picChg chg="mod">
          <ac:chgData name="Meyer Remo" userId="e5fcf435-21fc-4a89-b272-e93cacb95ab8" providerId="ADAL" clId="{1BABD747-1885-4030-95DF-97B36958B14D}" dt="2023-01-13T08:02:11.770" v="1310" actId="1038"/>
          <ac:picMkLst>
            <pc:docMk/>
            <pc:sldMk cId="591979989" sldId="296"/>
            <ac:picMk id="4098" creationId="{5FCFE2B8-1AF8-78FE-CCD3-DD81807AFC50}"/>
          </ac:picMkLst>
        </pc:picChg>
        <pc:picChg chg="mod">
          <ac:chgData name="Meyer Remo" userId="e5fcf435-21fc-4a89-b272-e93cacb95ab8" providerId="ADAL" clId="{1BABD747-1885-4030-95DF-97B36958B14D}" dt="2023-01-13T08:01:37.162" v="1297" actId="12788"/>
          <ac:picMkLst>
            <pc:docMk/>
            <pc:sldMk cId="591979989" sldId="296"/>
            <ac:picMk id="4100" creationId="{F7B9C0D0-769C-740F-DAE9-41D7A02F422B}"/>
          </ac:picMkLst>
        </pc:picChg>
      </pc:sldChg>
      <pc:sldChg chg="add del">
        <pc:chgData name="Meyer Remo" userId="e5fcf435-21fc-4a89-b272-e93cacb95ab8" providerId="ADAL" clId="{1BABD747-1885-4030-95DF-97B36958B14D}" dt="2023-01-13T07:58:26.153" v="1151"/>
        <pc:sldMkLst>
          <pc:docMk/>
          <pc:sldMk cId="3301500674" sldId="296"/>
        </pc:sldMkLst>
      </pc:sldChg>
      <pc:sldChg chg="add del ord">
        <pc:chgData name="Meyer Remo" userId="e5fcf435-21fc-4a89-b272-e93cacb95ab8" providerId="ADAL" clId="{1BABD747-1885-4030-95DF-97B36958B14D}" dt="2023-01-13T14:57:10.449" v="1354" actId="47"/>
        <pc:sldMkLst>
          <pc:docMk/>
          <pc:sldMk cId="1769859218" sldId="297"/>
        </pc:sldMkLst>
      </pc:sldChg>
      <pc:sldChg chg="delSp modSp add del mod ord">
        <pc:chgData name="Meyer Remo" userId="e5fcf435-21fc-4a89-b272-e93cacb95ab8" providerId="ADAL" clId="{1BABD747-1885-4030-95DF-97B36958B14D}" dt="2023-01-13T08:00:36.711" v="1240" actId="47"/>
        <pc:sldMkLst>
          <pc:docMk/>
          <pc:sldMk cId="3209275950" sldId="297"/>
        </pc:sldMkLst>
        <pc:spChg chg="mod">
          <ac:chgData name="Meyer Remo" userId="e5fcf435-21fc-4a89-b272-e93cacb95ab8" providerId="ADAL" clId="{1BABD747-1885-4030-95DF-97B36958B14D}" dt="2023-01-13T07:59:46.865" v="1194" actId="20577"/>
          <ac:spMkLst>
            <pc:docMk/>
            <pc:sldMk cId="3209275950" sldId="297"/>
            <ac:spMk id="3" creationId="{06C7FD27-EB0C-DBA3-8C02-97778BC7E605}"/>
          </ac:spMkLst>
        </pc:spChg>
        <pc:picChg chg="mod">
          <ac:chgData name="Meyer Remo" userId="e5fcf435-21fc-4a89-b272-e93cacb95ab8" providerId="ADAL" clId="{1BABD747-1885-4030-95DF-97B36958B14D}" dt="2023-01-13T08:00:06.855" v="1235" actId="1036"/>
          <ac:picMkLst>
            <pc:docMk/>
            <pc:sldMk cId="3209275950" sldId="297"/>
            <ac:picMk id="4098" creationId="{5FCFE2B8-1AF8-78FE-CCD3-DD81807AFC50}"/>
          </ac:picMkLst>
        </pc:picChg>
        <pc:picChg chg="del">
          <ac:chgData name="Meyer Remo" userId="e5fcf435-21fc-4a89-b272-e93cacb95ab8" providerId="ADAL" clId="{1BABD747-1885-4030-95DF-97B36958B14D}" dt="2023-01-13T08:00:01.906" v="1206" actId="478"/>
          <ac:picMkLst>
            <pc:docMk/>
            <pc:sldMk cId="3209275950" sldId="297"/>
            <ac:picMk id="4100" creationId="{F7B9C0D0-769C-740F-DAE9-41D7A02F422B}"/>
          </ac:picMkLst>
        </pc:picChg>
      </pc:sldChg>
      <pc:sldChg chg="addSp delSp modSp new mod">
        <pc:chgData name="Meyer Remo" userId="e5fcf435-21fc-4a89-b272-e93cacb95ab8" providerId="ADAL" clId="{1BABD747-1885-4030-95DF-97B36958B14D}" dt="2023-01-15T08:23:22.897" v="1391" actId="20577"/>
        <pc:sldMkLst>
          <pc:docMk/>
          <pc:sldMk cId="4135747836" sldId="297"/>
        </pc:sldMkLst>
        <pc:spChg chg="del">
          <ac:chgData name="Meyer Remo" userId="e5fcf435-21fc-4a89-b272-e93cacb95ab8" providerId="ADAL" clId="{1BABD747-1885-4030-95DF-97B36958B14D}" dt="2023-01-15T08:23:10.159" v="1380"/>
          <ac:spMkLst>
            <pc:docMk/>
            <pc:sldMk cId="4135747836" sldId="297"/>
            <ac:spMk id="2" creationId="{E2B6FC0E-926E-F9C6-FC83-F67F5854100C}"/>
          </ac:spMkLst>
        </pc:spChg>
        <pc:spChg chg="mod">
          <ac:chgData name="Meyer Remo" userId="e5fcf435-21fc-4a89-b272-e93cacb95ab8" providerId="ADAL" clId="{1BABD747-1885-4030-95DF-97B36958B14D}" dt="2023-01-15T08:23:22.897" v="1391" actId="20577"/>
          <ac:spMkLst>
            <pc:docMk/>
            <pc:sldMk cId="4135747836" sldId="297"/>
            <ac:spMk id="3" creationId="{9946F343-85D2-9526-AFD7-EBF72A24D55C}"/>
          </ac:spMkLst>
        </pc:spChg>
        <pc:picChg chg="add mod">
          <ac:chgData name="Meyer Remo" userId="e5fcf435-21fc-4a89-b272-e93cacb95ab8" providerId="ADAL" clId="{1BABD747-1885-4030-95DF-97B36958B14D}" dt="2023-01-15T08:23:19.279" v="1388" actId="14100"/>
          <ac:picMkLst>
            <pc:docMk/>
            <pc:sldMk cId="4135747836" sldId="297"/>
            <ac:picMk id="5" creationId="{79451F07-0352-FAD1-073B-936F0BEC56E5}"/>
          </ac:picMkLst>
        </pc:picChg>
        <pc:picChg chg="add mod">
          <ac:chgData name="Meyer Remo" userId="e5fcf435-21fc-4a89-b272-e93cacb95ab8" providerId="ADAL" clId="{1BABD747-1885-4030-95DF-97B36958B14D}" dt="2023-01-15T08:23:17.233" v="1387" actId="1076"/>
          <ac:picMkLst>
            <pc:docMk/>
            <pc:sldMk cId="4135747836" sldId="297"/>
            <ac:picMk id="7" creationId="{A9CD2433-D9B1-A7E1-A2D2-982CC3E6BB55}"/>
          </ac:picMkLst>
        </pc:picChg>
      </pc:sldChg>
      <pc:sldChg chg="addSp delSp modSp new mod modNotesTx">
        <pc:chgData name="Meyer Remo" userId="e5fcf435-21fc-4a89-b272-e93cacb95ab8" providerId="ADAL" clId="{1BABD747-1885-4030-95DF-97B36958B14D}" dt="2023-01-21T11:33:31.964" v="1712" actId="20577"/>
        <pc:sldMkLst>
          <pc:docMk/>
          <pc:sldMk cId="421852864" sldId="298"/>
        </pc:sldMkLst>
        <pc:spChg chg="del">
          <ac:chgData name="Meyer Remo" userId="e5fcf435-21fc-4a89-b272-e93cacb95ab8" providerId="ADAL" clId="{1BABD747-1885-4030-95DF-97B36958B14D}" dt="2023-01-15T14:26:30.441" v="1424"/>
          <ac:spMkLst>
            <pc:docMk/>
            <pc:sldMk cId="421852864" sldId="298"/>
            <ac:spMk id="2" creationId="{8EB970E4-16B4-342F-B533-F8D51E1A6A82}"/>
          </ac:spMkLst>
        </pc:spChg>
        <pc:spChg chg="mod">
          <ac:chgData name="Meyer Remo" userId="e5fcf435-21fc-4a89-b272-e93cacb95ab8" providerId="ADAL" clId="{1BABD747-1885-4030-95DF-97B36958B14D}" dt="2023-01-15T14:29:06.358" v="1470" actId="20577"/>
          <ac:spMkLst>
            <pc:docMk/>
            <pc:sldMk cId="421852864" sldId="298"/>
            <ac:spMk id="3" creationId="{7100D61E-5152-9DAB-7A39-9939CE5F190D}"/>
          </ac:spMkLst>
        </pc:spChg>
        <pc:picChg chg="add mod">
          <ac:chgData name="Meyer Remo" userId="e5fcf435-21fc-4a89-b272-e93cacb95ab8" providerId="ADAL" clId="{1BABD747-1885-4030-95DF-97B36958B14D}" dt="2023-01-15T14:26:58.797" v="1433" actId="12788"/>
          <ac:picMkLst>
            <pc:docMk/>
            <pc:sldMk cId="421852864" sldId="298"/>
            <ac:picMk id="1026" creationId="{F44A7B04-FC2A-F08A-1031-F732DA227600}"/>
          </ac:picMkLst>
        </pc:picChg>
      </pc:sldChg>
    </pc:docChg>
  </pc:docChgLst>
  <pc:docChgLst>
    <pc:chgData name="Salvisberg Markus" userId="S::salvm4@bfh.ch::ddf3bbec-dfb7-4d38-bc3f-163ba5ee3580" providerId="AD" clId="Web-{E3D62D59-C531-46F5-AA89-A201D124AAE4}"/>
    <pc:docChg chg="modSld">
      <pc:chgData name="Salvisberg Markus" userId="S::salvm4@bfh.ch::ddf3bbec-dfb7-4d38-bc3f-163ba5ee3580" providerId="AD" clId="Web-{E3D62D59-C531-46F5-AA89-A201D124AAE4}" dt="2023-01-27T07:59:47.230" v="614"/>
      <pc:docMkLst>
        <pc:docMk/>
      </pc:docMkLst>
      <pc:sldChg chg="modNotes">
        <pc:chgData name="Salvisberg Markus" userId="S::salvm4@bfh.ch::ddf3bbec-dfb7-4d38-bc3f-163ba5ee3580" providerId="AD" clId="Web-{E3D62D59-C531-46F5-AA89-A201D124AAE4}" dt="2023-01-27T07:59:47.230" v="614"/>
        <pc:sldMkLst>
          <pc:docMk/>
          <pc:sldMk cId="4067481971" sldId="266"/>
        </pc:sldMkLst>
      </pc:sldChg>
      <pc:sldChg chg="modNotes">
        <pc:chgData name="Salvisberg Markus" userId="S::salvm4@bfh.ch::ddf3bbec-dfb7-4d38-bc3f-163ba5ee3580" providerId="AD" clId="Web-{E3D62D59-C531-46F5-AA89-A201D124AAE4}" dt="2023-01-27T07:49:38.235" v="385"/>
        <pc:sldMkLst>
          <pc:docMk/>
          <pc:sldMk cId="2728626960" sldId="293"/>
        </pc:sldMkLst>
      </pc:sldChg>
      <pc:sldChg chg="modNotes">
        <pc:chgData name="Salvisberg Markus" userId="S::salvm4@bfh.ch::ddf3bbec-dfb7-4d38-bc3f-163ba5ee3580" providerId="AD" clId="Web-{E3D62D59-C531-46F5-AA89-A201D124AAE4}" dt="2023-01-27T07:59:41.714" v="612"/>
        <pc:sldMkLst>
          <pc:docMk/>
          <pc:sldMk cId="1811502527" sldId="301"/>
        </pc:sldMkLst>
      </pc:sldChg>
      <pc:sldChg chg="modNotes">
        <pc:chgData name="Salvisberg Markus" userId="S::salvm4@bfh.ch::ddf3bbec-dfb7-4d38-bc3f-163ba5ee3580" providerId="AD" clId="Web-{E3D62D59-C531-46F5-AA89-A201D124AAE4}" dt="2023-01-27T07:59:17.386" v="609"/>
        <pc:sldMkLst>
          <pc:docMk/>
          <pc:sldMk cId="2710032146" sldId="302"/>
        </pc:sldMkLst>
      </pc:sldChg>
      <pc:sldChg chg="modNotes">
        <pc:chgData name="Salvisberg Markus" userId="S::salvm4@bfh.ch::ddf3bbec-dfb7-4d38-bc3f-163ba5ee3580" providerId="AD" clId="Web-{E3D62D59-C531-46F5-AA89-A201D124AAE4}" dt="2023-01-27T07:36:13.080" v="155"/>
        <pc:sldMkLst>
          <pc:docMk/>
          <pc:sldMk cId="1717990605" sldId="303"/>
        </pc:sldMkLst>
      </pc:sldChg>
      <pc:sldChg chg="modNotes">
        <pc:chgData name="Salvisberg Markus" userId="S::salvm4@bfh.ch::ddf3bbec-dfb7-4d38-bc3f-163ba5ee3580" providerId="AD" clId="Web-{E3D62D59-C531-46F5-AA89-A201D124AAE4}" dt="2023-01-27T07:49:50.454" v="395"/>
        <pc:sldMkLst>
          <pc:docMk/>
          <pc:sldMk cId="521841791" sldId="304"/>
        </pc:sldMkLst>
      </pc:sldChg>
      <pc:sldChg chg="modNotes">
        <pc:chgData name="Salvisberg Markus" userId="S::salvm4@bfh.ch::ddf3bbec-dfb7-4d38-bc3f-163ba5ee3580" providerId="AD" clId="Web-{E3D62D59-C531-46F5-AA89-A201D124AAE4}" dt="2023-01-27T07:41:38.398" v="263"/>
        <pc:sldMkLst>
          <pc:docMk/>
          <pc:sldMk cId="1563976535" sldId="306"/>
        </pc:sldMkLst>
      </pc:sldChg>
      <pc:sldChg chg="modNotes">
        <pc:chgData name="Salvisberg Markus" userId="S::salvm4@bfh.ch::ddf3bbec-dfb7-4d38-bc3f-163ba5ee3580" providerId="AD" clId="Web-{E3D62D59-C531-46F5-AA89-A201D124AAE4}" dt="2023-01-27T07:45:06.855" v="328"/>
        <pc:sldMkLst>
          <pc:docMk/>
          <pc:sldMk cId="2781281187" sldId="311"/>
        </pc:sldMkLst>
      </pc:sldChg>
      <pc:sldChg chg="modNotes">
        <pc:chgData name="Salvisberg Markus" userId="S::salvm4@bfh.ch::ddf3bbec-dfb7-4d38-bc3f-163ba5ee3580" providerId="AD" clId="Web-{E3D62D59-C531-46F5-AA89-A201D124AAE4}" dt="2023-01-27T07:57:22.962" v="500"/>
        <pc:sldMkLst>
          <pc:docMk/>
          <pc:sldMk cId="2158643478" sldId="312"/>
        </pc:sldMkLst>
      </pc:sldChg>
      <pc:sldChg chg="modNotes">
        <pc:chgData name="Salvisberg Markus" userId="S::salvm4@bfh.ch::ddf3bbec-dfb7-4d38-bc3f-163ba5ee3580" providerId="AD" clId="Web-{E3D62D59-C531-46F5-AA89-A201D124AAE4}" dt="2023-01-27T07:58:27.244" v="545"/>
        <pc:sldMkLst>
          <pc:docMk/>
          <pc:sldMk cId="2611675180" sldId="317"/>
        </pc:sldMkLst>
      </pc:sldChg>
      <pc:sldChg chg="modNotes">
        <pc:chgData name="Salvisberg Markus" userId="S::salvm4@bfh.ch::ddf3bbec-dfb7-4d38-bc3f-163ba5ee3580" providerId="AD" clId="Web-{E3D62D59-C531-46F5-AA89-A201D124AAE4}" dt="2023-01-27T07:41:17.835" v="257"/>
        <pc:sldMkLst>
          <pc:docMk/>
          <pc:sldMk cId="60296778" sldId="318"/>
        </pc:sldMkLst>
      </pc:sldChg>
    </pc:docChg>
  </pc:docChgLst>
  <pc:docChgLst>
    <pc:chgData name="Salvisberg Markus" userId="S::salvm4@bfh.ch::ddf3bbec-dfb7-4d38-bc3f-163ba5ee3580" providerId="AD" clId="Web-{C8A8A7A1-380D-4760-B976-7EB1BB04D484}"/>
    <pc:docChg chg="addSld modSld">
      <pc:chgData name="Salvisberg Markus" userId="S::salvm4@bfh.ch::ddf3bbec-dfb7-4d38-bc3f-163ba5ee3580" providerId="AD" clId="Web-{C8A8A7A1-380D-4760-B976-7EB1BB04D484}" dt="2023-01-26T18:56:00.729" v="45" actId="20577"/>
      <pc:docMkLst>
        <pc:docMk/>
      </pc:docMkLst>
      <pc:sldChg chg="modSp">
        <pc:chgData name="Salvisberg Markus" userId="S::salvm4@bfh.ch::ddf3bbec-dfb7-4d38-bc3f-163ba5ee3580" providerId="AD" clId="Web-{C8A8A7A1-380D-4760-B976-7EB1BB04D484}" dt="2023-01-26T18:41:54.921" v="2" actId="20577"/>
        <pc:sldMkLst>
          <pc:docMk/>
          <pc:sldMk cId="2176010431" sldId="310"/>
        </pc:sldMkLst>
        <pc:spChg chg="mod">
          <ac:chgData name="Salvisberg Markus" userId="S::salvm4@bfh.ch::ddf3bbec-dfb7-4d38-bc3f-163ba5ee3580" providerId="AD" clId="Web-{C8A8A7A1-380D-4760-B976-7EB1BB04D484}" dt="2023-01-26T18:41:54.921" v="2" actId="20577"/>
          <ac:spMkLst>
            <pc:docMk/>
            <pc:sldMk cId="2176010431" sldId="310"/>
            <ac:spMk id="2" creationId="{51E12300-344E-AF1D-4ABA-779946ADB5C4}"/>
          </ac:spMkLst>
        </pc:spChg>
        <pc:spChg chg="mod">
          <ac:chgData name="Salvisberg Markus" userId="S::salvm4@bfh.ch::ddf3bbec-dfb7-4d38-bc3f-163ba5ee3580" providerId="AD" clId="Web-{C8A8A7A1-380D-4760-B976-7EB1BB04D484}" dt="2023-01-26T18:41:50.609" v="0" actId="20577"/>
          <ac:spMkLst>
            <pc:docMk/>
            <pc:sldMk cId="2176010431" sldId="310"/>
            <ac:spMk id="3" creationId="{E4AD376B-8067-2B6B-D972-9CB20DC08EC1}"/>
          </ac:spMkLst>
        </pc:spChg>
      </pc:sldChg>
      <pc:sldChg chg="addSp delSp modSp new">
        <pc:chgData name="Salvisberg Markus" userId="S::salvm4@bfh.ch::ddf3bbec-dfb7-4d38-bc3f-163ba5ee3580" providerId="AD" clId="Web-{C8A8A7A1-380D-4760-B976-7EB1BB04D484}" dt="2023-01-26T18:55:35.119" v="28"/>
        <pc:sldMkLst>
          <pc:docMk/>
          <pc:sldMk cId="508305508" sldId="324"/>
        </pc:sldMkLst>
        <pc:spChg chg="del mod">
          <ac:chgData name="Salvisberg Markus" userId="S::salvm4@bfh.ch::ddf3bbec-dfb7-4d38-bc3f-163ba5ee3580" providerId="AD" clId="Web-{C8A8A7A1-380D-4760-B976-7EB1BB04D484}" dt="2023-01-26T18:55:35.119" v="28"/>
          <ac:spMkLst>
            <pc:docMk/>
            <pc:sldMk cId="508305508" sldId="324"/>
            <ac:spMk id="2" creationId="{09FE1C55-667C-631B-F00F-220CCF0C75C8}"/>
          </ac:spMkLst>
        </pc:spChg>
        <pc:spChg chg="mod">
          <ac:chgData name="Salvisberg Markus" userId="S::salvm4@bfh.ch::ddf3bbec-dfb7-4d38-bc3f-163ba5ee3580" providerId="AD" clId="Web-{C8A8A7A1-380D-4760-B976-7EB1BB04D484}" dt="2023-01-26T18:54:15.009" v="24" actId="20577"/>
          <ac:spMkLst>
            <pc:docMk/>
            <pc:sldMk cId="508305508" sldId="324"/>
            <ac:spMk id="3" creationId="{22A28BF8-E125-357D-8304-E9BE46323DF0}"/>
          </ac:spMkLst>
        </pc:spChg>
        <pc:picChg chg="add mod ord">
          <ac:chgData name="Salvisberg Markus" userId="S::salvm4@bfh.ch::ddf3bbec-dfb7-4d38-bc3f-163ba5ee3580" providerId="AD" clId="Web-{C8A8A7A1-380D-4760-B976-7EB1BB04D484}" dt="2023-01-26T18:55:35.119" v="28"/>
          <ac:picMkLst>
            <pc:docMk/>
            <pc:sldMk cId="508305508" sldId="324"/>
            <ac:picMk id="4" creationId="{1B293922-D452-0FFF-EF53-1DBF992A73EB}"/>
          </ac:picMkLst>
        </pc:picChg>
      </pc:sldChg>
      <pc:sldChg chg="modSp new">
        <pc:chgData name="Salvisberg Markus" userId="S::salvm4@bfh.ch::ddf3bbec-dfb7-4d38-bc3f-163ba5ee3580" providerId="AD" clId="Web-{C8A8A7A1-380D-4760-B976-7EB1BB04D484}" dt="2023-01-26T18:56:00.729" v="45" actId="20577"/>
        <pc:sldMkLst>
          <pc:docMk/>
          <pc:sldMk cId="694818581" sldId="325"/>
        </pc:sldMkLst>
        <pc:spChg chg="mod">
          <ac:chgData name="Salvisberg Markus" userId="S::salvm4@bfh.ch::ddf3bbec-dfb7-4d38-bc3f-163ba5ee3580" providerId="AD" clId="Web-{C8A8A7A1-380D-4760-B976-7EB1BB04D484}" dt="2023-01-26T18:56:00.729" v="45" actId="20577"/>
          <ac:spMkLst>
            <pc:docMk/>
            <pc:sldMk cId="694818581" sldId="325"/>
            <ac:spMk id="3" creationId="{4CF55647-6191-198C-6F5A-5CC887DCFFD8}"/>
          </ac:spMkLst>
        </pc:spChg>
      </pc:sldChg>
    </pc:docChg>
  </pc:docChgLst>
  <pc:docChgLst>
    <pc:chgData name="Salvisberg Markus" userId="S::salvm4@bfh.ch::ddf3bbec-dfb7-4d38-bc3f-163ba5ee3580" providerId="AD" clId="Web-{C538C7C7-6D46-43F9-BEC8-3AF88771B01E}"/>
    <pc:docChg chg="addSld modSld">
      <pc:chgData name="Salvisberg Markus" userId="S::salvm4@bfh.ch::ddf3bbec-dfb7-4d38-bc3f-163ba5ee3580" providerId="AD" clId="Web-{C538C7C7-6D46-43F9-BEC8-3AF88771B01E}" dt="2023-01-21T13:46:39.122" v="1136" actId="20577"/>
      <pc:docMkLst>
        <pc:docMk/>
      </pc:docMkLst>
      <pc:sldChg chg="modSp">
        <pc:chgData name="Salvisberg Markus" userId="S::salvm4@bfh.ch::ddf3bbec-dfb7-4d38-bc3f-163ba5ee3580" providerId="AD" clId="Web-{C538C7C7-6D46-43F9-BEC8-3AF88771B01E}" dt="2023-01-21T13:38:52.534" v="1011" actId="20577"/>
        <pc:sldMkLst>
          <pc:docMk/>
          <pc:sldMk cId="3665519930" sldId="265"/>
        </pc:sldMkLst>
        <pc:spChg chg="mod">
          <ac:chgData name="Salvisberg Markus" userId="S::salvm4@bfh.ch::ddf3bbec-dfb7-4d38-bc3f-163ba5ee3580" providerId="AD" clId="Web-{C538C7C7-6D46-43F9-BEC8-3AF88771B01E}" dt="2023-01-21T13:38:52.534" v="1011" actId="20577"/>
          <ac:spMkLst>
            <pc:docMk/>
            <pc:sldMk cId="3665519930" sldId="265"/>
            <ac:spMk id="2" creationId="{41D278DC-6C11-2BF4-118B-5424910B4B41}"/>
          </ac:spMkLst>
        </pc:spChg>
        <pc:spChg chg="mod">
          <ac:chgData name="Salvisberg Markus" userId="S::salvm4@bfh.ch::ddf3bbec-dfb7-4d38-bc3f-163ba5ee3580" providerId="AD" clId="Web-{C538C7C7-6D46-43F9-BEC8-3AF88771B01E}" dt="2023-01-21T13:07:59.139" v="361" actId="20577"/>
          <ac:spMkLst>
            <pc:docMk/>
            <pc:sldMk cId="3665519930" sldId="265"/>
            <ac:spMk id="3" creationId="{D29EFFB9-1144-3ADD-B37D-1A1E086BD50F}"/>
          </ac:spMkLst>
        </pc:spChg>
      </pc:sldChg>
      <pc:sldChg chg="modSp">
        <pc:chgData name="Salvisberg Markus" userId="S::salvm4@bfh.ch::ddf3bbec-dfb7-4d38-bc3f-163ba5ee3580" providerId="AD" clId="Web-{C538C7C7-6D46-43F9-BEC8-3AF88771B01E}" dt="2023-01-21T13:35:52.541" v="989" actId="20577"/>
        <pc:sldMkLst>
          <pc:docMk/>
          <pc:sldMk cId="1495880680" sldId="267"/>
        </pc:sldMkLst>
        <pc:spChg chg="mod">
          <ac:chgData name="Salvisberg Markus" userId="S::salvm4@bfh.ch::ddf3bbec-dfb7-4d38-bc3f-163ba5ee3580" providerId="AD" clId="Web-{C538C7C7-6D46-43F9-BEC8-3AF88771B01E}" dt="2023-01-21T13:35:52.541" v="989" actId="20577"/>
          <ac:spMkLst>
            <pc:docMk/>
            <pc:sldMk cId="1495880680" sldId="267"/>
            <ac:spMk id="2" creationId="{6AFB47D6-5B36-5D1D-27F5-5F404A4F128D}"/>
          </ac:spMkLst>
        </pc:spChg>
        <pc:spChg chg="mod">
          <ac:chgData name="Salvisberg Markus" userId="S::salvm4@bfh.ch::ddf3bbec-dfb7-4d38-bc3f-163ba5ee3580" providerId="AD" clId="Web-{C538C7C7-6D46-43F9-BEC8-3AF88771B01E}" dt="2023-01-21T12:52:54.698" v="233" actId="20577"/>
          <ac:spMkLst>
            <pc:docMk/>
            <pc:sldMk cId="1495880680" sldId="267"/>
            <ac:spMk id="3" creationId="{F9F918BD-8914-7B51-3035-BA78B973A9DD}"/>
          </ac:spMkLst>
        </pc:spChg>
      </pc:sldChg>
      <pc:sldChg chg="modSp">
        <pc:chgData name="Salvisberg Markus" userId="S::salvm4@bfh.ch::ddf3bbec-dfb7-4d38-bc3f-163ba5ee3580" providerId="AD" clId="Web-{C538C7C7-6D46-43F9-BEC8-3AF88771B01E}" dt="2023-01-21T12:48:40.239" v="198" actId="20577"/>
        <pc:sldMkLst>
          <pc:docMk/>
          <pc:sldMk cId="2466455510" sldId="269"/>
        </pc:sldMkLst>
        <pc:spChg chg="mod">
          <ac:chgData name="Salvisberg Markus" userId="S::salvm4@bfh.ch::ddf3bbec-dfb7-4d38-bc3f-163ba5ee3580" providerId="AD" clId="Web-{C538C7C7-6D46-43F9-BEC8-3AF88771B01E}" dt="2023-01-21T12:48:40.239" v="198" actId="20577"/>
          <ac:spMkLst>
            <pc:docMk/>
            <pc:sldMk cId="2466455510" sldId="269"/>
            <ac:spMk id="3" creationId="{357F341B-9E20-8297-63BA-5A4A99943546}"/>
          </ac:spMkLst>
        </pc:spChg>
      </pc:sldChg>
      <pc:sldChg chg="addSp modSp">
        <pc:chgData name="Salvisberg Markus" userId="S::salvm4@bfh.ch::ddf3bbec-dfb7-4d38-bc3f-163ba5ee3580" providerId="AD" clId="Web-{C538C7C7-6D46-43F9-BEC8-3AF88771B01E}" dt="2023-01-21T12:49:22.615" v="211" actId="20577"/>
        <pc:sldMkLst>
          <pc:docMk/>
          <pc:sldMk cId="3699560726" sldId="290"/>
        </pc:sldMkLst>
        <pc:spChg chg="add mod">
          <ac:chgData name="Salvisberg Markus" userId="S::salvm4@bfh.ch::ddf3bbec-dfb7-4d38-bc3f-163ba5ee3580" providerId="AD" clId="Web-{C538C7C7-6D46-43F9-BEC8-3AF88771B01E}" dt="2023-01-21T12:47:40.207" v="196"/>
          <ac:spMkLst>
            <pc:docMk/>
            <pc:sldMk cId="3699560726" sldId="290"/>
            <ac:spMk id="2" creationId="{BDB9D205-B5D1-EE3A-2701-2AA1A24FE7BD}"/>
          </ac:spMkLst>
        </pc:spChg>
        <pc:spChg chg="mod">
          <ac:chgData name="Salvisberg Markus" userId="S::salvm4@bfh.ch::ddf3bbec-dfb7-4d38-bc3f-163ba5ee3580" providerId="AD" clId="Web-{C538C7C7-6D46-43F9-BEC8-3AF88771B01E}" dt="2023-01-21T12:49:22.615" v="211" actId="20577"/>
          <ac:spMkLst>
            <pc:docMk/>
            <pc:sldMk cId="3699560726" sldId="290"/>
            <ac:spMk id="3" creationId="{E116C146-EEC9-285A-0D84-3B898CC119F4}"/>
          </ac:spMkLst>
        </pc:spChg>
        <pc:grpChg chg="add">
          <ac:chgData name="Salvisberg Markus" userId="S::salvm4@bfh.ch::ddf3bbec-dfb7-4d38-bc3f-163ba5ee3580" providerId="AD" clId="Web-{C538C7C7-6D46-43F9-BEC8-3AF88771B01E}" dt="2023-01-21T12:47:53.488" v="197"/>
          <ac:grpSpMkLst>
            <pc:docMk/>
            <pc:sldMk cId="3699560726" sldId="290"/>
            <ac:grpSpMk id="4" creationId="{A8D5BE29-C07B-4FB1-8813-343A26DA2EA6}"/>
          </ac:grpSpMkLst>
        </pc:grpChg>
      </pc:sldChg>
      <pc:sldChg chg="modSp">
        <pc:chgData name="Salvisberg Markus" userId="S::salvm4@bfh.ch::ddf3bbec-dfb7-4d38-bc3f-163ba5ee3580" providerId="AD" clId="Web-{C538C7C7-6D46-43F9-BEC8-3AF88771B01E}" dt="2023-01-21T12:50:57.461" v="221" actId="20577"/>
        <pc:sldMkLst>
          <pc:docMk/>
          <pc:sldMk cId="1076233034" sldId="295"/>
        </pc:sldMkLst>
        <pc:spChg chg="mod">
          <ac:chgData name="Salvisberg Markus" userId="S::salvm4@bfh.ch::ddf3bbec-dfb7-4d38-bc3f-163ba5ee3580" providerId="AD" clId="Web-{C538C7C7-6D46-43F9-BEC8-3AF88771B01E}" dt="2023-01-21T12:50:57.461" v="221" actId="20577"/>
          <ac:spMkLst>
            <pc:docMk/>
            <pc:sldMk cId="1076233034" sldId="295"/>
            <ac:spMk id="16" creationId="{CF5F8EF4-0804-D856-6BAC-E07030C8713F}"/>
          </ac:spMkLst>
        </pc:spChg>
      </pc:sldChg>
      <pc:sldChg chg="modSp">
        <pc:chgData name="Salvisberg Markus" userId="S::salvm4@bfh.ch::ddf3bbec-dfb7-4d38-bc3f-163ba5ee3580" providerId="AD" clId="Web-{C538C7C7-6D46-43F9-BEC8-3AF88771B01E}" dt="2023-01-21T12:25:23.584" v="2" actId="14100"/>
        <pc:sldMkLst>
          <pc:docMk/>
          <pc:sldMk cId="521841791" sldId="304"/>
        </pc:sldMkLst>
        <pc:picChg chg="mod">
          <ac:chgData name="Salvisberg Markus" userId="S::salvm4@bfh.ch::ddf3bbec-dfb7-4d38-bc3f-163ba5ee3580" providerId="AD" clId="Web-{C538C7C7-6D46-43F9-BEC8-3AF88771B01E}" dt="2023-01-21T12:25:23.584" v="2" actId="14100"/>
          <ac:picMkLst>
            <pc:docMk/>
            <pc:sldMk cId="521841791" sldId="304"/>
            <ac:picMk id="7" creationId="{375FBAEF-B48C-2D1A-2DF8-B620434AA723}"/>
          </ac:picMkLst>
        </pc:picChg>
      </pc:sldChg>
      <pc:sldChg chg="modSp">
        <pc:chgData name="Salvisberg Markus" userId="S::salvm4@bfh.ch::ddf3bbec-dfb7-4d38-bc3f-163ba5ee3580" providerId="AD" clId="Web-{C538C7C7-6D46-43F9-BEC8-3AF88771B01E}" dt="2023-01-21T12:36:27.551" v="25" actId="14100"/>
        <pc:sldMkLst>
          <pc:docMk/>
          <pc:sldMk cId="1563976535" sldId="306"/>
        </pc:sldMkLst>
        <pc:spChg chg="mod">
          <ac:chgData name="Salvisberg Markus" userId="S::salvm4@bfh.ch::ddf3bbec-dfb7-4d38-bc3f-163ba5ee3580" providerId="AD" clId="Web-{C538C7C7-6D46-43F9-BEC8-3AF88771B01E}" dt="2023-01-21T12:35:52.066" v="23" actId="20577"/>
          <ac:spMkLst>
            <pc:docMk/>
            <pc:sldMk cId="1563976535" sldId="306"/>
            <ac:spMk id="3" creationId="{B600CAFD-BF56-BACA-4254-E369E13BEB69}"/>
          </ac:spMkLst>
        </pc:spChg>
        <pc:picChg chg="mod">
          <ac:chgData name="Salvisberg Markus" userId="S::salvm4@bfh.ch::ddf3bbec-dfb7-4d38-bc3f-163ba5ee3580" providerId="AD" clId="Web-{C538C7C7-6D46-43F9-BEC8-3AF88771B01E}" dt="2023-01-21T12:36:27.551" v="25" actId="14100"/>
          <ac:picMkLst>
            <pc:docMk/>
            <pc:sldMk cId="1563976535" sldId="306"/>
            <ac:picMk id="5" creationId="{1F07426A-559B-7213-99D3-122AE0558DD2}"/>
          </ac:picMkLst>
        </pc:picChg>
      </pc:sldChg>
      <pc:sldChg chg="modSp">
        <pc:chgData name="Salvisberg Markus" userId="S::salvm4@bfh.ch::ddf3bbec-dfb7-4d38-bc3f-163ba5ee3580" providerId="AD" clId="Web-{C538C7C7-6D46-43F9-BEC8-3AF88771B01E}" dt="2023-01-21T12:40:11.837" v="116" actId="20577"/>
        <pc:sldMkLst>
          <pc:docMk/>
          <pc:sldMk cId="262166243" sldId="307"/>
        </pc:sldMkLst>
        <pc:spChg chg="mod">
          <ac:chgData name="Salvisberg Markus" userId="S::salvm4@bfh.ch::ddf3bbec-dfb7-4d38-bc3f-163ba5ee3580" providerId="AD" clId="Web-{C538C7C7-6D46-43F9-BEC8-3AF88771B01E}" dt="2023-01-21T12:40:11.837" v="116" actId="20577"/>
          <ac:spMkLst>
            <pc:docMk/>
            <pc:sldMk cId="262166243" sldId="307"/>
            <ac:spMk id="3" creationId="{75A48E65-9478-88CF-B57A-48F725DDEF11}"/>
          </ac:spMkLst>
        </pc:spChg>
      </pc:sldChg>
      <pc:sldChg chg="addSp delSp modSp">
        <pc:chgData name="Salvisberg Markus" userId="S::salvm4@bfh.ch::ddf3bbec-dfb7-4d38-bc3f-163ba5ee3580" providerId="AD" clId="Web-{C538C7C7-6D46-43F9-BEC8-3AF88771B01E}" dt="2023-01-21T12:40:25.275" v="139" actId="20577"/>
        <pc:sldMkLst>
          <pc:docMk/>
          <pc:sldMk cId="495962795" sldId="308"/>
        </pc:sldMkLst>
        <pc:spChg chg="add del mod">
          <ac:chgData name="Salvisberg Markus" userId="S::salvm4@bfh.ch::ddf3bbec-dfb7-4d38-bc3f-163ba5ee3580" providerId="AD" clId="Web-{C538C7C7-6D46-43F9-BEC8-3AF88771B01E}" dt="2023-01-21T12:40:25.275" v="139" actId="20577"/>
          <ac:spMkLst>
            <pc:docMk/>
            <pc:sldMk cId="495962795" sldId="308"/>
            <ac:spMk id="3" creationId="{2DDAEFCF-332A-3025-83DD-98CDB24EDF48}"/>
          </ac:spMkLst>
        </pc:spChg>
        <pc:spChg chg="add del mod">
          <ac:chgData name="Salvisberg Markus" userId="S::salvm4@bfh.ch::ddf3bbec-dfb7-4d38-bc3f-163ba5ee3580" providerId="AD" clId="Web-{C538C7C7-6D46-43F9-BEC8-3AF88771B01E}" dt="2023-01-21T12:40:15.587" v="119"/>
          <ac:spMkLst>
            <pc:docMk/>
            <pc:sldMk cId="495962795" sldId="308"/>
            <ac:spMk id="6" creationId="{C2D1AA14-3508-A54A-DBAD-D271555AE2FC}"/>
          </ac:spMkLst>
        </pc:spChg>
      </pc:sldChg>
      <pc:sldChg chg="modSp">
        <pc:chgData name="Salvisberg Markus" userId="S::salvm4@bfh.ch::ddf3bbec-dfb7-4d38-bc3f-163ba5ee3580" providerId="AD" clId="Web-{C538C7C7-6D46-43F9-BEC8-3AF88771B01E}" dt="2023-01-21T12:41:20.433" v="189" actId="20577"/>
        <pc:sldMkLst>
          <pc:docMk/>
          <pc:sldMk cId="3924560986" sldId="309"/>
        </pc:sldMkLst>
        <pc:spChg chg="mod">
          <ac:chgData name="Salvisberg Markus" userId="S::salvm4@bfh.ch::ddf3bbec-dfb7-4d38-bc3f-163ba5ee3580" providerId="AD" clId="Web-{C538C7C7-6D46-43F9-BEC8-3AF88771B01E}" dt="2023-01-21T12:41:20.433" v="189" actId="20577"/>
          <ac:spMkLst>
            <pc:docMk/>
            <pc:sldMk cId="3924560986" sldId="309"/>
            <ac:spMk id="3" creationId="{8038DEF4-D061-992C-E355-C277E8A9A237}"/>
          </ac:spMkLst>
        </pc:spChg>
      </pc:sldChg>
      <pc:sldChg chg="modSp new">
        <pc:chgData name="Salvisberg Markus" userId="S::salvm4@bfh.ch::ddf3bbec-dfb7-4d38-bc3f-163ba5ee3580" providerId="AD" clId="Web-{C538C7C7-6D46-43F9-BEC8-3AF88771B01E}" dt="2023-01-21T13:26:13.841" v="642" actId="20577"/>
        <pc:sldMkLst>
          <pc:docMk/>
          <pc:sldMk cId="1319519582" sldId="313"/>
        </pc:sldMkLst>
        <pc:spChg chg="mod">
          <ac:chgData name="Salvisberg Markus" userId="S::salvm4@bfh.ch::ddf3bbec-dfb7-4d38-bc3f-163ba5ee3580" providerId="AD" clId="Web-{C538C7C7-6D46-43F9-BEC8-3AF88771B01E}" dt="2023-01-21T13:26:13.841" v="642" actId="20577"/>
          <ac:spMkLst>
            <pc:docMk/>
            <pc:sldMk cId="1319519582" sldId="313"/>
            <ac:spMk id="2" creationId="{6D90F157-BE4B-9496-2DF6-EF94926004A9}"/>
          </ac:spMkLst>
        </pc:spChg>
        <pc:spChg chg="mod">
          <ac:chgData name="Salvisberg Markus" userId="S::salvm4@bfh.ch::ddf3bbec-dfb7-4d38-bc3f-163ba5ee3580" providerId="AD" clId="Web-{C538C7C7-6D46-43F9-BEC8-3AF88771B01E}" dt="2023-01-21T13:13:21.825" v="370" actId="20577"/>
          <ac:spMkLst>
            <pc:docMk/>
            <pc:sldMk cId="1319519582" sldId="313"/>
            <ac:spMk id="3" creationId="{77F8E206-C649-13C1-70C7-85EB516CB711}"/>
          </ac:spMkLst>
        </pc:spChg>
      </pc:sldChg>
      <pc:sldChg chg="modSp">
        <pc:chgData name="Salvisberg Markus" userId="S::salvm4@bfh.ch::ddf3bbec-dfb7-4d38-bc3f-163ba5ee3580" providerId="AD" clId="Web-{C538C7C7-6D46-43F9-BEC8-3AF88771B01E}" dt="2023-01-21T13:46:39.122" v="1136" actId="20577"/>
        <pc:sldMkLst>
          <pc:docMk/>
          <pc:sldMk cId="2295035531" sldId="314"/>
        </pc:sldMkLst>
        <pc:spChg chg="mod">
          <ac:chgData name="Salvisberg Markus" userId="S::salvm4@bfh.ch::ddf3bbec-dfb7-4d38-bc3f-163ba5ee3580" providerId="AD" clId="Web-{C538C7C7-6D46-43F9-BEC8-3AF88771B01E}" dt="2023-01-21T13:46:39.122" v="1136" actId="20577"/>
          <ac:spMkLst>
            <pc:docMk/>
            <pc:sldMk cId="2295035531" sldId="314"/>
            <ac:spMk id="2" creationId="{60406D9E-3486-3DA9-FBD1-73EB4497E102}"/>
          </ac:spMkLst>
        </pc:spChg>
      </pc:sldChg>
    </pc:docChg>
  </pc:docChgLst>
  <pc:docChgLst>
    <pc:chgData name="Salvisberg Markus" userId="S::salvm4@bfh.ch::ddf3bbec-dfb7-4d38-bc3f-163ba5ee3580" providerId="AD" clId="Web-{F9A659A9-BCF1-45FF-A85F-6FBF4C883238}"/>
    <pc:docChg chg="modSld">
      <pc:chgData name="Salvisberg Markus" userId="S::salvm4@bfh.ch::ddf3bbec-dfb7-4d38-bc3f-163ba5ee3580" providerId="AD" clId="Web-{F9A659A9-BCF1-45FF-A85F-6FBF4C883238}" dt="2023-01-26T17:17:03.437" v="357"/>
      <pc:docMkLst>
        <pc:docMk/>
      </pc:docMkLst>
      <pc:sldChg chg="modNotes">
        <pc:chgData name="Salvisberg Markus" userId="S::salvm4@bfh.ch::ddf3bbec-dfb7-4d38-bc3f-163ba5ee3580" providerId="AD" clId="Web-{F9A659A9-BCF1-45FF-A85F-6FBF4C883238}" dt="2023-01-26T16:58:49.574" v="82"/>
        <pc:sldMkLst>
          <pc:docMk/>
          <pc:sldMk cId="4067481971" sldId="266"/>
        </pc:sldMkLst>
      </pc:sldChg>
      <pc:sldChg chg="modNotes">
        <pc:chgData name="Salvisberg Markus" userId="S::salvm4@bfh.ch::ddf3bbec-dfb7-4d38-bc3f-163ba5ee3580" providerId="AD" clId="Web-{F9A659A9-BCF1-45FF-A85F-6FBF4C883238}" dt="2023-01-26T17:08:23.569" v="210"/>
        <pc:sldMkLst>
          <pc:docMk/>
          <pc:sldMk cId="1840020340" sldId="292"/>
        </pc:sldMkLst>
      </pc:sldChg>
      <pc:sldChg chg="modNotes">
        <pc:chgData name="Salvisberg Markus" userId="S::salvm4@bfh.ch::ddf3bbec-dfb7-4d38-bc3f-163ba5ee3580" providerId="AD" clId="Web-{F9A659A9-BCF1-45FF-A85F-6FBF4C883238}" dt="2023-01-26T17:07:46.787" v="191"/>
        <pc:sldMkLst>
          <pc:docMk/>
          <pc:sldMk cId="1811502527" sldId="301"/>
        </pc:sldMkLst>
      </pc:sldChg>
      <pc:sldChg chg="modNotes">
        <pc:chgData name="Salvisberg Markus" userId="S::salvm4@bfh.ch::ddf3bbec-dfb7-4d38-bc3f-163ba5ee3580" providerId="AD" clId="Web-{F9A659A9-BCF1-45FF-A85F-6FBF4C883238}" dt="2023-01-26T17:09:46.804" v="254"/>
        <pc:sldMkLst>
          <pc:docMk/>
          <pc:sldMk cId="1717990605" sldId="303"/>
        </pc:sldMkLst>
      </pc:sldChg>
      <pc:sldChg chg="modNotes">
        <pc:chgData name="Salvisberg Markus" userId="S::salvm4@bfh.ch::ddf3bbec-dfb7-4d38-bc3f-163ba5ee3580" providerId="AD" clId="Web-{F9A659A9-BCF1-45FF-A85F-6FBF4C883238}" dt="2023-01-26T17:11:17.900" v="271"/>
        <pc:sldMkLst>
          <pc:docMk/>
          <pc:sldMk cId="1563976535" sldId="306"/>
        </pc:sldMkLst>
      </pc:sldChg>
      <pc:sldChg chg="modNotes">
        <pc:chgData name="Salvisberg Markus" userId="S::salvm4@bfh.ch::ddf3bbec-dfb7-4d38-bc3f-163ba5ee3580" providerId="AD" clId="Web-{F9A659A9-BCF1-45FF-A85F-6FBF4C883238}" dt="2023-01-26T17:16:34.671" v="335"/>
        <pc:sldMkLst>
          <pc:docMk/>
          <pc:sldMk cId="2781281187" sldId="311"/>
        </pc:sldMkLst>
      </pc:sldChg>
      <pc:sldChg chg="modNotes">
        <pc:chgData name="Salvisberg Markus" userId="S::salvm4@bfh.ch::ddf3bbec-dfb7-4d38-bc3f-163ba5ee3580" providerId="AD" clId="Web-{F9A659A9-BCF1-45FF-A85F-6FBF4C883238}" dt="2023-01-26T17:17:03.437" v="357"/>
        <pc:sldMkLst>
          <pc:docMk/>
          <pc:sldMk cId="1319519582" sldId="313"/>
        </pc:sldMkLst>
      </pc:sldChg>
      <pc:sldChg chg="modNotes">
        <pc:chgData name="Salvisberg Markus" userId="S::salvm4@bfh.ch::ddf3bbec-dfb7-4d38-bc3f-163ba5ee3580" providerId="AD" clId="Web-{F9A659A9-BCF1-45FF-A85F-6FBF4C883238}" dt="2023-01-26T16:57:25.447" v="53"/>
        <pc:sldMkLst>
          <pc:docMk/>
          <pc:sldMk cId="2611675180" sldId="3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90665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6866" y="1"/>
            <a:ext cx="2890665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27.01.2023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15950" y="738188"/>
            <a:ext cx="5437188" cy="3055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598" y="3877938"/>
            <a:ext cx="5335893" cy="52549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90665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6866" y="9377363"/>
            <a:ext cx="2890665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5569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>
                <a:cs typeface="Calibri"/>
              </a:rPr>
              <a:t>KÜSÄ</a:t>
            </a:r>
            <a:endParaRPr lang="de-CH"/>
          </a:p>
          <a:p>
            <a:r>
              <a:rPr lang="de-CH">
                <a:cs typeface="Calibri"/>
              </a:rPr>
              <a:t>Öffentliche Server im Netz, kommen wir darauf zurück.</a:t>
            </a:r>
            <a:endParaRPr lang="de-CH"/>
          </a:p>
          <a:p>
            <a:r>
              <a:rPr lang="de-CH"/>
              <a:t>Blau sind "unsere" Applikationen</a:t>
            </a:r>
            <a:endParaRPr lang="de-CH">
              <a:cs typeface="Calibri"/>
            </a:endParaRPr>
          </a:p>
          <a:p>
            <a:r>
              <a:rPr lang="de-CH">
                <a:cs typeface="Calibri"/>
              </a:rPr>
              <a:t>Alle Pfeile symbolisieren IP-Verbindungen, Applikationen können verteilt oder auf dem selben Host laufen</a:t>
            </a:r>
          </a:p>
          <a:p>
            <a:r>
              <a:rPr lang="de-CH">
                <a:cs typeface="Calibri"/>
              </a:rPr>
              <a:t>Bridge integraler Bestandteil der gängigen Broker (z.B. </a:t>
            </a:r>
            <a:r>
              <a:rPr lang="de-CH" err="1">
                <a:cs typeface="Calibri"/>
              </a:rPr>
              <a:t>Mosquitto</a:t>
            </a:r>
            <a:r>
              <a:rPr lang="de-CH">
                <a:cs typeface="Calibri"/>
              </a:rPr>
              <a:t>)</a:t>
            </a:r>
          </a:p>
          <a:p>
            <a:endParaRPr lang="de-CH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8923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>
                <a:cs typeface="Calibri"/>
              </a:rPr>
              <a:t>KÜSÄ</a:t>
            </a:r>
          </a:p>
          <a:p>
            <a:r>
              <a:rPr lang="de-CH"/>
              <a:t>Ablauf Verbindungsaufbau</a:t>
            </a:r>
          </a:p>
          <a:p>
            <a:endParaRPr lang="de-CH">
              <a:cs typeface="Calibri"/>
            </a:endParaRPr>
          </a:p>
          <a:p>
            <a:r>
              <a:rPr lang="de-CH">
                <a:cs typeface="Calibri"/>
              </a:rPr>
              <a:t>Ein Client pro LAN</a:t>
            </a:r>
          </a:p>
          <a:p>
            <a:r>
              <a:rPr lang="de-CH" err="1">
                <a:cs typeface="Calibri"/>
              </a:rPr>
              <a:t>Aufbauf</a:t>
            </a:r>
            <a:r>
              <a:rPr lang="de-CH">
                <a:cs typeface="Calibri"/>
              </a:rPr>
              <a:t> Tunnel via Server, anschliessend ohne Server lauffähig</a:t>
            </a:r>
          </a:p>
          <a:p>
            <a:r>
              <a:rPr lang="de-CH">
                <a:cs typeface="Calibri"/>
              </a:rPr>
              <a:t>Bridge-Verbindung zwischen den MQTT-Brokern</a:t>
            </a:r>
          </a:p>
          <a:p>
            <a:endParaRPr lang="de-CH">
              <a:cs typeface="Calibri"/>
            </a:endParaRPr>
          </a:p>
          <a:p>
            <a:r>
              <a:rPr lang="de-CH">
                <a:cs typeface="Calibri"/>
              </a:rPr>
              <a:t>WebRTC für NAT </a:t>
            </a:r>
            <a:r>
              <a:rPr lang="de-CH" err="1">
                <a:cs typeface="Calibri"/>
              </a:rPr>
              <a:t>traversal</a:t>
            </a:r>
            <a:endParaRPr lang="de-CH">
              <a:cs typeface="Calibri"/>
            </a:endParaRPr>
          </a:p>
          <a:p>
            <a:endParaRPr lang="de-CH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1366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KÜSÄ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Open source Implementation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5022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KÜSÄ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SDP = Session Description Protocol</a:t>
            </a:r>
            <a:endParaRPr lang="en-US"/>
          </a:p>
          <a:p>
            <a:r>
              <a:rPr lang="en-US">
                <a:cs typeface="Calibri"/>
              </a:rPr>
              <a:t>ICE = Interactive Connectivity </a:t>
            </a:r>
            <a:r>
              <a:rPr lang="en-US" err="1">
                <a:cs typeface="Calibri"/>
              </a:rPr>
              <a:t>Establishement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STUN = Session Traversal Utilities for NAT</a:t>
            </a:r>
          </a:p>
          <a:p>
            <a:r>
              <a:rPr lang="en-US">
                <a:cs typeface="Calibri"/>
              </a:rPr>
              <a:t>TURN = Traversal Using Relays around NAT ---&gt; </a:t>
            </a:r>
            <a:r>
              <a:rPr lang="en-US" err="1">
                <a:cs typeface="Calibri"/>
              </a:rPr>
              <a:t>kaum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öffentliche</a:t>
            </a:r>
            <a:r>
              <a:rPr lang="en-US">
                <a:cs typeface="Calibri"/>
              </a:rPr>
              <a:t> Server </a:t>
            </a:r>
            <a:r>
              <a:rPr lang="en-US" err="1">
                <a:cs typeface="Calibri"/>
              </a:rPr>
              <a:t>vorhanden</a:t>
            </a:r>
            <a:r>
              <a:rPr lang="en-US">
                <a:cs typeface="Calibri"/>
              </a:rPr>
              <a:t>. Daher alternative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MQTT.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 "Many to Many" </a:t>
            </a:r>
            <a:r>
              <a:rPr lang="en-US" err="1">
                <a:cs typeface="Calibri"/>
              </a:rPr>
              <a:t>Verbindungen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möglich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482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Kein TURN</a:t>
            </a:r>
            <a:endParaRPr lang="de-DE"/>
          </a:p>
          <a:p>
            <a:r>
              <a:rPr lang="en-US">
                <a:cs typeface="Calibri"/>
              </a:rPr>
              <a:t>Kein Video</a:t>
            </a:r>
          </a:p>
          <a:p>
            <a:r>
              <a:rPr lang="en-US">
                <a:cs typeface="Calibri"/>
              </a:rPr>
              <a:t>Kein Audio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9964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DTLS = Datagram Transport Layer Security</a:t>
            </a:r>
          </a:p>
          <a:p>
            <a:r>
              <a:rPr lang="en-US">
                <a:cs typeface="Calibri"/>
              </a:rPr>
              <a:t>SCTP = Stream Control Transmission Protocol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Auf LAN-</a:t>
            </a:r>
            <a:r>
              <a:rPr lang="en-US" err="1">
                <a:cs typeface="Calibri"/>
              </a:rPr>
              <a:t>Seite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TLS optional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UDP + DTLS + SCTP --&gt; </a:t>
            </a:r>
            <a:r>
              <a:rPr lang="en-US" err="1">
                <a:cs typeface="Calibri"/>
              </a:rPr>
              <a:t>Funktionalität</a:t>
            </a:r>
            <a:r>
              <a:rPr lang="en-US">
                <a:cs typeface="Calibri"/>
              </a:rPr>
              <a:t> von TCP/TLS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8143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KÜSÄ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Listener &lt;&gt; Initiator</a:t>
            </a:r>
          </a:p>
          <a:p>
            <a:endParaRPr lang="en-US">
              <a:cs typeface="Calibri"/>
            </a:endParaRPr>
          </a:p>
          <a:p>
            <a:r>
              <a:rPr lang="en-US"/>
              <a:t>STUN-Server </a:t>
            </a:r>
            <a:r>
              <a:rPr lang="en-US" err="1"/>
              <a:t>frei</a:t>
            </a:r>
            <a:r>
              <a:rPr lang="en-US"/>
              <a:t> </a:t>
            </a:r>
            <a:r>
              <a:rPr lang="en-US" err="1"/>
              <a:t>verfügbar</a:t>
            </a:r>
            <a:r>
              <a:rPr lang="en-US"/>
              <a:t> (</a:t>
            </a:r>
            <a:r>
              <a:rPr lang="en-US" err="1"/>
              <a:t>z.B.</a:t>
            </a:r>
            <a:r>
              <a:rPr lang="en-US"/>
              <a:t> von Google), Signaling Server --&gt; MQTT-Broker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Signaling </a:t>
            </a:r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 Teil von WebRTC --&gt; </a:t>
            </a:r>
            <a:r>
              <a:rPr lang="en-US" err="1">
                <a:cs typeface="Calibri"/>
              </a:rPr>
              <a:t>Eigenentwicklung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288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KÜSÄ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Ablauf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durchsprechen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1736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KÜSÄ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Connection ID --&gt; </a:t>
            </a:r>
            <a:r>
              <a:rPr lang="en-US" err="1">
                <a:cs typeface="Calibri"/>
              </a:rPr>
              <a:t>bezieht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zurzeit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 Listener-</a:t>
            </a:r>
            <a:r>
              <a:rPr lang="en-US" err="1">
                <a:cs typeface="Calibri"/>
              </a:rPr>
              <a:t>Instanz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z.B.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 für MQTT,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 für SSH </a:t>
            </a:r>
            <a:r>
              <a:rPr lang="en-US" err="1">
                <a:cs typeface="Calibri"/>
              </a:rPr>
              <a:t>usw</a:t>
            </a:r>
            <a:r>
              <a:rPr lang="en-US">
                <a:cs typeface="Calibri"/>
              </a:rPr>
              <a:t>.)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2516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KÜSÄ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Multi Initiators</a:t>
            </a:r>
            <a:endParaRPr lang="en-US"/>
          </a:p>
          <a:p>
            <a:r>
              <a:rPr lang="en-US">
                <a:cs typeface="Calibri"/>
              </a:rPr>
              <a:t>Multi Client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6772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REMO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49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REMO</a:t>
            </a:r>
          </a:p>
          <a:p>
            <a:r>
              <a:rPr lang="de-CH"/>
              <a:t>«klassisches» MQTT-Setup mit öffentlichem Broker als «Relay»</a:t>
            </a:r>
          </a:p>
          <a:p>
            <a:r>
              <a:rPr lang="de-CH"/>
              <a:t>Analyzer Client ist «normaler» MQTT-Client der direkt auf Relay Broker </a:t>
            </a:r>
            <a:r>
              <a:rPr lang="de-CH" err="1"/>
              <a:t>published</a:t>
            </a:r>
            <a:r>
              <a:rPr lang="de-CH"/>
              <a:t> und </a:t>
            </a:r>
            <a:r>
              <a:rPr lang="de-CH" err="1"/>
              <a:t>subscribed</a:t>
            </a:r>
            <a:endParaRPr lang="de-CH"/>
          </a:p>
          <a:p>
            <a:r>
              <a:rPr lang="de-CH"/>
              <a:t>Bridge zwischen </a:t>
            </a:r>
            <a:r>
              <a:rPr lang="de-CH" err="1"/>
              <a:t>Local</a:t>
            </a:r>
            <a:r>
              <a:rPr lang="de-CH"/>
              <a:t> Broker und Relay Broker</a:t>
            </a:r>
          </a:p>
          <a:p>
            <a:r>
              <a:rPr lang="de-CH"/>
              <a:t>Mirror Client ist «normaler» MQTT-Client </a:t>
            </a:r>
          </a:p>
          <a:p>
            <a:endParaRPr lang="de-CH"/>
          </a:p>
          <a:p>
            <a:r>
              <a:rPr lang="de-CH" err="1"/>
              <a:t>Timestamp</a:t>
            </a:r>
            <a:r>
              <a:rPr lang="de-CH"/>
              <a:t> in ursprüngliche Nachricht</a:t>
            </a:r>
          </a:p>
          <a:p>
            <a:r>
              <a:rPr lang="de-CH"/>
              <a:t>Vergleich </a:t>
            </a:r>
            <a:r>
              <a:rPr lang="de-CH" err="1"/>
              <a:t>timestamp</a:t>
            </a:r>
            <a:r>
              <a:rPr lang="de-CH"/>
              <a:t> mit aktueller Zeit beim Erhalten der Nachricht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0968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RTT Analyzer Client ist «normaler» MQTT-Client</a:t>
            </a:r>
          </a:p>
          <a:p>
            <a:r>
              <a:rPr lang="de-CH"/>
              <a:t>Statt auf Relay Broker publisht er via Tunnel auf </a:t>
            </a:r>
            <a:r>
              <a:rPr lang="de-CH" err="1"/>
              <a:t>Local</a:t>
            </a:r>
            <a:r>
              <a:rPr lang="de-CH"/>
              <a:t> Broker</a:t>
            </a:r>
          </a:p>
          <a:p>
            <a:endParaRPr lang="de-CH"/>
          </a:p>
          <a:p>
            <a:r>
              <a:rPr lang="de-CH"/>
              <a:t>Analyzer in meinem Heimnetz</a:t>
            </a:r>
          </a:p>
          <a:p>
            <a:r>
              <a:rPr lang="de-CH"/>
              <a:t>Mirror in dem von Markus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7059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15950" y="738188"/>
            <a:ext cx="5437188" cy="3055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Tunnel </a:t>
            </a:r>
            <a:r>
              <a:rPr lang="en-US" err="1"/>
              <a:t>deutlich</a:t>
            </a:r>
            <a:r>
              <a:rPr lang="en-US"/>
              <a:t> </a:t>
            </a:r>
            <a:r>
              <a:rPr lang="en-US" err="1"/>
              <a:t>schneller</a:t>
            </a:r>
            <a:r>
              <a:rPr lang="en-US"/>
              <a:t> </a:t>
            </a:r>
          </a:p>
          <a:p>
            <a:r>
              <a:rPr lang="de-DE"/>
              <a:t>4-mal schneller als über </a:t>
            </a:r>
            <a:r>
              <a:rPr lang="de-DE" err="1"/>
              <a:t>HiveMQ</a:t>
            </a:r>
            <a:r>
              <a:rPr lang="de-DE"/>
              <a:t> oder </a:t>
            </a:r>
            <a:r>
              <a:rPr lang="de-DE" err="1"/>
              <a:t>mosquitto</a:t>
            </a:r>
            <a:endParaRPr lang="de-DE"/>
          </a:p>
          <a:p>
            <a:r>
              <a:rPr lang="de-DE"/>
              <a:t>2.5-mal schneller als über selbst gehosteten Broker mit wenig Netzwerk Traffic</a:t>
            </a:r>
          </a:p>
          <a:p>
            <a:endParaRPr lang="de-DE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auch</a:t>
            </a:r>
            <a:r>
              <a:rPr lang="en-US"/>
              <a:t> </a:t>
            </a:r>
            <a:r>
              <a:rPr lang="en-US" err="1"/>
              <a:t>konstant</a:t>
            </a:r>
            <a:r>
              <a:rPr lang="en-US"/>
              <a:t> schnell (</a:t>
            </a:r>
            <a:r>
              <a:rPr lang="en-US" err="1"/>
              <a:t>kaum</a:t>
            </a:r>
            <a:r>
              <a:rPr lang="en-US"/>
              <a:t> </a:t>
            </a:r>
            <a:r>
              <a:rPr lang="en-US" err="1"/>
              <a:t>Ausreisser</a:t>
            </a:r>
            <a:r>
              <a:rPr lang="en-US"/>
              <a:t> </a:t>
            </a:r>
            <a:r>
              <a:rPr lang="en-US" err="1"/>
              <a:t>nach</a:t>
            </a:r>
            <a:r>
              <a:rPr lang="en-US"/>
              <a:t> </a:t>
            </a:r>
            <a:r>
              <a:rPr lang="en-US" err="1"/>
              <a:t>oben</a:t>
            </a:r>
            <a:r>
              <a:rPr lang="en-US"/>
              <a:t>)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2816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15950" y="738188"/>
            <a:ext cx="5437188" cy="3055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Im normalen Szenario über Relay-Server liegen die Daten auf dem Server in Klartext vor</a:t>
            </a:r>
          </a:p>
          <a:p>
            <a:endParaRPr lang="de-CH"/>
          </a:p>
          <a:p>
            <a:r>
              <a:rPr lang="de-CH"/>
              <a:t>Auch wenn TLS verwendet wird…</a:t>
            </a:r>
          </a:p>
          <a:p>
            <a:endParaRPr lang="de-CH"/>
          </a:p>
          <a:p>
            <a:r>
              <a:rPr lang="de-CH"/>
              <a:t>Von uns geschriebene Encryption Client</a:t>
            </a:r>
          </a:p>
          <a:p>
            <a:endParaRPr lang="de-CH"/>
          </a:p>
          <a:p>
            <a:r>
              <a:rPr lang="de-CH"/>
              <a:t>Bridge Konfiguration auf Brokern</a:t>
            </a:r>
          </a:p>
          <a:p>
            <a:endParaRPr lang="de-CH"/>
          </a:p>
          <a:p>
            <a:r>
              <a:rPr lang="de-CH"/>
              <a:t>Über öffentlichen Broker (broker.hivemq.com, test.mosquitto.org)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7067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Prinzip: Encryption Client </a:t>
            </a:r>
            <a:r>
              <a:rPr lang="de-CH" err="1"/>
              <a:t>subscribt</a:t>
            </a:r>
            <a:r>
              <a:rPr lang="de-CH"/>
              <a:t> gewünschte Topics, verschlüsselt Inhalt,</a:t>
            </a:r>
          </a:p>
          <a:p>
            <a:r>
              <a:rPr lang="de-CH" err="1"/>
              <a:t>Published</a:t>
            </a:r>
            <a:r>
              <a:rPr lang="de-CH"/>
              <a:t> auf anderes, wird </a:t>
            </a:r>
            <a:r>
              <a:rPr lang="de-CH" err="1"/>
              <a:t>gebridged</a:t>
            </a:r>
            <a:endParaRPr lang="de-CH"/>
          </a:p>
          <a:p>
            <a:r>
              <a:rPr lang="de-CH"/>
              <a:t> </a:t>
            </a:r>
          </a:p>
          <a:p>
            <a:r>
              <a:rPr lang="de-CH" b="1"/>
              <a:t>Beispiel</a:t>
            </a:r>
            <a:r>
              <a:rPr lang="de-CH"/>
              <a:t> Nachrichtenfluss von MQTT-Client </a:t>
            </a:r>
            <a:r>
              <a:rPr lang="de-CH" b="1"/>
              <a:t>A</a:t>
            </a:r>
            <a:r>
              <a:rPr lang="de-CH"/>
              <a:t> </a:t>
            </a:r>
            <a:r>
              <a:rPr lang="de-CH" b="1"/>
              <a:t>zu</a:t>
            </a:r>
            <a:r>
              <a:rPr lang="de-CH"/>
              <a:t> MQTT-Client </a:t>
            </a:r>
            <a:r>
              <a:rPr lang="de-CH" b="1"/>
              <a:t>B</a:t>
            </a:r>
          </a:p>
          <a:p>
            <a:r>
              <a:rPr lang="de-CH"/>
              <a:t>Neues </a:t>
            </a:r>
            <a:r>
              <a:rPr lang="de-CH" err="1"/>
              <a:t>first</a:t>
            </a:r>
            <a:r>
              <a:rPr lang="de-CH"/>
              <a:t> </a:t>
            </a:r>
            <a:r>
              <a:rPr lang="de-CH" err="1"/>
              <a:t>level</a:t>
            </a:r>
            <a:r>
              <a:rPr lang="de-CH"/>
              <a:t>/root-Topic durch Encryption Client</a:t>
            </a:r>
          </a:p>
          <a:p>
            <a:r>
              <a:rPr lang="de-CH"/>
              <a:t>Bridges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5881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err="1"/>
              <a:t>PyNaCl</a:t>
            </a:r>
            <a:r>
              <a:rPr lang="de-CH"/>
              <a:t>: </a:t>
            </a:r>
          </a:p>
          <a:p>
            <a:r>
              <a:rPr lang="de-DE" err="1"/>
              <a:t>Symmertrisch</a:t>
            </a:r>
            <a:r>
              <a:rPr lang="de-DE"/>
              <a:t> einfacher umzusetzen ist als ein asymmetrisches bzw. hybrides Verfahren</a:t>
            </a:r>
          </a:p>
          <a:p>
            <a:r>
              <a:rPr lang="de-DE"/>
              <a:t>Verteilen des </a:t>
            </a:r>
            <a:r>
              <a:rPr lang="de-DE" err="1"/>
              <a:t>Keyfiles</a:t>
            </a:r>
            <a:r>
              <a:rPr lang="de-DE"/>
              <a:t> geschieht «out </a:t>
            </a:r>
            <a:r>
              <a:rPr lang="de-DE" err="1"/>
              <a:t>of</a:t>
            </a:r>
            <a:r>
              <a:rPr lang="de-DE"/>
              <a:t> band» (</a:t>
            </a:r>
            <a:r>
              <a:rPr lang="de-DE" err="1"/>
              <a:t>USB_Stick</a:t>
            </a:r>
            <a:r>
              <a:rPr lang="de-DE"/>
              <a:t> …)</a:t>
            </a:r>
          </a:p>
          <a:p>
            <a:endParaRPr lang="de-DE"/>
          </a:p>
          <a:p>
            <a:r>
              <a:rPr lang="de-DE"/>
              <a:t>#: hatten wir Probleme weil selber </a:t>
            </a:r>
            <a:r>
              <a:rPr lang="de-DE" err="1"/>
              <a:t>gepublishte</a:t>
            </a:r>
            <a:r>
              <a:rPr lang="de-DE"/>
              <a:t> auch </a:t>
            </a:r>
            <a:r>
              <a:rPr lang="de-DE" err="1"/>
              <a:t>subscribed</a:t>
            </a:r>
            <a:endParaRPr lang="de-DE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err="1"/>
              <a:t>Subscriben</a:t>
            </a:r>
            <a:r>
              <a:rPr lang="de-DE"/>
              <a:t> mit «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local</a:t>
            </a:r>
            <a:r>
              <a:rPr lang="de-DE"/>
              <a:t>» </a:t>
            </a:r>
            <a:r>
              <a:rPr lang="de-DE" err="1"/>
              <a:t>option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8537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REMO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0770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KÜSÄ</a:t>
            </a:r>
          </a:p>
          <a:p>
            <a:endParaRPr lang="de-CH">
              <a:cs typeface="Calibri"/>
            </a:endParaRPr>
          </a:p>
          <a:p>
            <a:r>
              <a:rPr lang="de-CH">
                <a:cs typeface="Calibri"/>
              </a:rPr>
              <a:t>Topics von Broker im LAN</a:t>
            </a:r>
          </a:p>
          <a:p>
            <a:endParaRPr lang="de-CH">
              <a:cs typeface="Calibri"/>
            </a:endParaRPr>
          </a:p>
          <a:p>
            <a:r>
              <a:rPr lang="de-CH">
                <a:cs typeface="Calibri"/>
              </a:rPr>
              <a:t>Setup wie bei Demoaufbau</a:t>
            </a:r>
          </a:p>
          <a:p>
            <a:endParaRPr lang="de-CH">
              <a:cs typeface="Calibri"/>
            </a:endParaRPr>
          </a:p>
          <a:p>
            <a:r>
              <a:rPr lang="de-CH">
                <a:cs typeface="Calibri"/>
              </a:rPr>
              <a:t>Nachrichten immer verschlüsselt</a:t>
            </a:r>
          </a:p>
          <a:p>
            <a:r>
              <a:rPr lang="de-CH" err="1">
                <a:cs typeface="Calibri"/>
              </a:rPr>
              <a:t>Listener</a:t>
            </a:r>
            <a:r>
              <a:rPr lang="de-CH">
                <a:cs typeface="Calibri"/>
              </a:rPr>
              <a:t> schreibt immer auf Public Broker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6699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Verwendung</a:t>
            </a:r>
            <a:r>
              <a:rPr lang="en-US">
                <a:cs typeface="Calibri"/>
              </a:rPr>
              <a:t> von Python </a:t>
            </a:r>
            <a:r>
              <a:rPr lang="en-US" err="1">
                <a:cs typeface="Calibri"/>
              </a:rPr>
              <a:t>primär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aiortc</a:t>
            </a:r>
            <a:r>
              <a:rPr lang="en-US">
                <a:cs typeface="Calibri"/>
              </a:rPr>
              <a:t> Projekt.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2640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407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6469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KÜSÄ</a:t>
            </a:r>
          </a:p>
          <a:p>
            <a:endParaRPr lang="de-CH">
              <a:cs typeface="Calibri"/>
            </a:endParaRPr>
          </a:p>
          <a:p>
            <a:r>
              <a:rPr lang="de-CH">
                <a:cs typeface="Calibri"/>
              </a:rPr>
              <a:t>Installation Tunnel</a:t>
            </a:r>
          </a:p>
          <a:p>
            <a:r>
              <a:rPr lang="de-CH">
                <a:cs typeface="Calibri"/>
              </a:rPr>
              <a:t>Demo mit MQTT Explorer</a:t>
            </a:r>
          </a:p>
          <a:p>
            <a:endParaRPr lang="de-CH">
              <a:cs typeface="Calibri"/>
            </a:endParaRPr>
          </a:p>
          <a:p>
            <a:r>
              <a:rPr lang="de-CH">
                <a:cs typeface="Calibri"/>
              </a:rPr>
              <a:t>1.) MQTT-Explorer: Keine Verbindung auf </a:t>
            </a:r>
            <a:r>
              <a:rPr lang="de-CH" err="1">
                <a:cs typeface="Calibri"/>
              </a:rPr>
              <a:t>localhost</a:t>
            </a:r>
            <a:endParaRPr lang="de-CH">
              <a:cs typeface="Calibri"/>
            </a:endParaRPr>
          </a:p>
          <a:p>
            <a:r>
              <a:rPr lang="de-CH">
                <a:cs typeface="Calibri"/>
              </a:rPr>
              <a:t>2.) Tunnelverbindung aufbauen</a:t>
            </a:r>
          </a:p>
          <a:p>
            <a:r>
              <a:rPr lang="de-CH">
                <a:cs typeface="Calibri"/>
              </a:rPr>
              <a:t>3.) MQTT-Explorer via </a:t>
            </a:r>
            <a:r>
              <a:rPr lang="de-CH" err="1">
                <a:cs typeface="Calibri"/>
              </a:rPr>
              <a:t>localhost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1490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REMO</a:t>
            </a:r>
          </a:p>
          <a:p>
            <a:r>
              <a:rPr lang="de-CH" err="1"/>
              <a:t>Optimize</a:t>
            </a:r>
            <a:r>
              <a:rPr lang="de-CH"/>
              <a:t> code </a:t>
            </a:r>
            <a:r>
              <a:rPr lang="de-CH">
                <a:sym typeface="Wingdings" panose="05000000000000000000" pitchFamily="2" charset="2"/>
              </a:rPr>
              <a:t> Parameter anpassen, die angegeben werden können</a:t>
            </a:r>
            <a:br>
              <a:rPr lang="de-CH">
                <a:sym typeface="Wingdings" panose="05000000000000000000" pitchFamily="2" charset="2"/>
              </a:rPr>
            </a:br>
            <a:r>
              <a:rPr lang="de-CH" err="1">
                <a:sym typeface="Wingdings" panose="05000000000000000000" pitchFamily="2" charset="2"/>
              </a:rPr>
              <a:t>password</a:t>
            </a:r>
            <a:r>
              <a:rPr lang="de-CH">
                <a:sym typeface="Wingdings" panose="05000000000000000000" pitchFamily="2" charset="2"/>
              </a:rPr>
              <a:t> </a:t>
            </a:r>
            <a:r>
              <a:rPr lang="de-CH" err="1">
                <a:sym typeface="Wingdings" panose="05000000000000000000" pitchFamily="2" charset="2"/>
              </a:rPr>
              <a:t>encryption</a:t>
            </a:r>
            <a:r>
              <a:rPr lang="de-CH">
                <a:sym typeface="Wingdings" panose="05000000000000000000" pitchFamily="2" charset="2"/>
              </a:rPr>
              <a:t> ist langsam</a:t>
            </a:r>
          </a:p>
          <a:p>
            <a:endParaRPr lang="de-CH">
              <a:sym typeface="Wingdings" panose="05000000000000000000" pitchFamily="2" charset="2"/>
            </a:endParaRPr>
          </a:p>
          <a:p>
            <a:r>
              <a:rPr lang="de-CH">
                <a:sym typeface="Wingdings" panose="05000000000000000000" pitchFamily="2" charset="2"/>
              </a:rPr>
              <a:t>Grundsätzlich können alle auf TCP basierenden Applikationsprotokolle </a:t>
            </a:r>
            <a:br>
              <a:rPr lang="en-US">
                <a:sym typeface="Wingdings" panose="05000000000000000000" pitchFamily="2" charset="2"/>
              </a:rPr>
            </a:br>
            <a:r>
              <a:rPr lang="en-US" err="1">
                <a:sym typeface="Wingdings" panose="05000000000000000000" pitchFamily="2" charset="2"/>
              </a:rPr>
              <a:t>verwendet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werden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gibt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ähnliche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Projekte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mit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ssh</a:t>
            </a:r>
            <a:endParaRPr lang="en-US">
              <a:sym typeface="Wingdings" panose="05000000000000000000" pitchFamily="2" charset="2"/>
            </a:endParaRPr>
          </a:p>
          <a:p>
            <a:r>
              <a:rPr lang="de-CH">
                <a:sym typeface="Wingdings" panose="05000000000000000000" pitchFamily="2" charset="2"/>
              </a:rPr>
              <a:t>FTP, HTTP, X </a:t>
            </a:r>
            <a:r>
              <a:rPr lang="de-CH" err="1">
                <a:sym typeface="Wingdings" panose="05000000000000000000" pitchFamily="2" charset="2"/>
              </a:rPr>
              <a:t>window</a:t>
            </a:r>
            <a:r>
              <a:rPr lang="de-CH">
                <a:sym typeface="Wingdings" panose="05000000000000000000" pitchFamily="2" charset="2"/>
              </a:rPr>
              <a:t>, NFS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967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REMO</a:t>
            </a:r>
          </a:p>
          <a:p>
            <a:r>
              <a:rPr lang="de-CH"/>
              <a:t>Informationen nicht einheitlich, primär auf Medien und Browser</a:t>
            </a:r>
          </a:p>
          <a:p>
            <a:r>
              <a:rPr lang="de-CH"/>
              <a:t>Oder z.T. veraltet</a:t>
            </a:r>
          </a:p>
          <a:p>
            <a:endParaRPr lang="de-CH"/>
          </a:p>
          <a:p>
            <a:r>
              <a:rPr lang="de-CH"/>
              <a:t>Nicht abschrecken lassen</a:t>
            </a:r>
          </a:p>
          <a:p>
            <a:endParaRPr lang="de-CH"/>
          </a:p>
          <a:p>
            <a:r>
              <a:rPr lang="de-DE"/>
              <a:t>effiziente und brauchbare Umsetzung gar nicht so einfach</a:t>
            </a:r>
          </a:p>
          <a:p>
            <a:endParaRPr lang="de-DE"/>
          </a:p>
          <a:p>
            <a:r>
              <a:rPr lang="de-DE"/>
              <a:t>Vielfältige Arbeit: Recherche, Programmieren, </a:t>
            </a:r>
            <a:r>
              <a:rPr lang="de-DE" err="1"/>
              <a:t>deployment</a:t>
            </a:r>
            <a:r>
              <a:rPr lang="de-DE"/>
              <a:t>, </a:t>
            </a:r>
          </a:p>
          <a:p>
            <a:r>
              <a:rPr lang="de-DE"/>
              <a:t>„zugänglich“ machen -&gt; visualisieren</a:t>
            </a:r>
          </a:p>
          <a:p>
            <a:r>
              <a:rPr lang="de-DE"/>
              <a:t>Bekanntes vertiefen und neues kennenlernen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1478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Algorithm details</a:t>
            </a:r>
          </a:p>
          <a:p>
            <a:r>
              <a:rPr lang="en-US"/>
              <a:t>Encryption:	XSalsa20 stream cipher, 256-bit key as well as the first 128 bits of the nonce</a:t>
            </a:r>
          </a:p>
          <a:p>
            <a:r>
              <a:rPr lang="en-US"/>
              <a:t>Authentication: Poly1305 MAC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4468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https://de.wikipedia.org/wiki/Schl%C3%Bcsselstreckung </a:t>
            </a:r>
          </a:p>
          <a:p>
            <a:r>
              <a:rPr lang="en-US"/>
              <a:t>https://www.comparitech.com/blog/information-security/key-derivation-function-kdf/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683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15950" y="738188"/>
            <a:ext cx="5437188" cy="3055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REMO</a:t>
            </a:r>
          </a:p>
          <a:p>
            <a:endParaRPr lang="de-CH"/>
          </a:p>
          <a:p>
            <a:r>
              <a:rPr lang="de-CH"/>
              <a:t>Die Kommunikation zwischen zwei lokalen Netzwerken </a:t>
            </a:r>
          </a:p>
          <a:p>
            <a:r>
              <a:rPr lang="de-CH"/>
              <a:t>über das Internet funktioniert leider nicht einfach so…</a:t>
            </a:r>
          </a:p>
          <a:p>
            <a:endParaRPr lang="de-CH"/>
          </a:p>
          <a:p>
            <a:r>
              <a:rPr lang="de-CH"/>
              <a:t>Frage ist, </a:t>
            </a:r>
            <a:r>
              <a:rPr lang="de-CH" b="1"/>
              <a:t>wie</a:t>
            </a:r>
            <a:r>
              <a:rPr lang="de-CH"/>
              <a:t> Bob diesen Gap, also diese Lücke überbrücken kann.</a:t>
            </a:r>
          </a:p>
          <a:p>
            <a:endParaRPr lang="de-CH"/>
          </a:p>
          <a:p>
            <a:r>
              <a:rPr lang="de-CH" b="1"/>
              <a:t>Vertraulichkeit</a:t>
            </a:r>
            <a:r>
              <a:rPr lang="de-CH"/>
              <a:t>, </a:t>
            </a:r>
            <a:r>
              <a:rPr lang="de-CH" b="1"/>
              <a:t>Authentizität</a:t>
            </a:r>
            <a:r>
              <a:rPr lang="de-CH"/>
              <a:t> und </a:t>
            </a:r>
            <a:r>
              <a:rPr lang="de-CH" b="1"/>
              <a:t>Integrität</a:t>
            </a:r>
            <a:r>
              <a:rPr lang="de-CH"/>
              <a:t> der Nachrichten gewährleistet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3266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15950" y="738188"/>
            <a:ext cx="5437188" cy="3055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>
                <a:sym typeface="Wingdings" panose="05000000000000000000" pitchFamily="2" charset="2"/>
              </a:rPr>
              <a:t>REMO</a:t>
            </a:r>
          </a:p>
          <a:p>
            <a:r>
              <a:rPr lang="de-CH">
                <a:sym typeface="Wingdings" panose="05000000000000000000" pitchFamily="2" charset="2"/>
              </a:rPr>
              <a:t>Keine Server-Infrastruktur betrieben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>
                <a:sym typeface="Wingdings" panose="05000000000000000000" pitchFamily="2" charset="2"/>
              </a:rPr>
              <a:t>Nicht einfach Netzwerke zusammenhängen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>
                <a:sym typeface="Wingdings" panose="05000000000000000000" pitchFamily="2" charset="2"/>
              </a:rPr>
              <a:t>Auch nicht ständige Öffnung von Ports</a:t>
            </a:r>
          </a:p>
          <a:p>
            <a:r>
              <a:rPr lang="de-CH">
                <a:sym typeface="Wingdings" panose="05000000000000000000" pitchFamily="2" charset="2"/>
              </a:rPr>
              <a:t>und Netzwerkeinstellungen vornehmen</a:t>
            </a:r>
          </a:p>
          <a:p>
            <a:endParaRPr lang="de-CH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CH">
                <a:sym typeface="Wingdings" panose="05000000000000000000" pitchFamily="2" charset="2"/>
              </a:rPr>
              <a:t> Aufwändig  - Teuer - braucht technisches Verständnis</a:t>
            </a:r>
          </a:p>
          <a:p>
            <a:endParaRPr lang="de-CH">
              <a:sym typeface="Wingdings" panose="05000000000000000000" pitchFamily="2" charset="2"/>
            </a:endParaRPr>
          </a:p>
          <a:p>
            <a:r>
              <a:rPr lang="de-CH">
                <a:sym typeface="Wingdings" panose="05000000000000000000" pitchFamily="2" charset="2"/>
              </a:rPr>
              <a:t> Selektive/punktuelles temporäres öffnen für bestimmte Anwendung </a:t>
            </a:r>
          </a:p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3228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309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REMO</a:t>
            </a:r>
          </a:p>
          <a:p>
            <a:r>
              <a:rPr lang="de-DE"/>
              <a:t>Als Nachrichten-Protokoll verwenden wir MQTT</a:t>
            </a:r>
          </a:p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527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15950" y="738188"/>
            <a:ext cx="5437188" cy="3055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Als Nachrichten-Protokoll verwenden wir MQTT</a:t>
            </a:r>
          </a:p>
          <a:p>
            <a:r>
              <a:rPr lang="de-CH"/>
              <a:t>MQTT ist ein Anwendungsprotokoll wie HTTP und ist </a:t>
            </a:r>
            <a:r>
              <a:rPr lang="de-DE"/>
              <a:t>spezifisch für den Einsatz im Internet </a:t>
            </a:r>
            <a:r>
              <a:rPr lang="de-DE" err="1"/>
              <a:t>of</a:t>
            </a:r>
            <a:r>
              <a:rPr lang="de-DE"/>
              <a:t> Things zugeschnitten</a:t>
            </a:r>
          </a:p>
          <a:p>
            <a:pPr algn="l" rtl="0" fontAlgn="base">
              <a:spcBef>
                <a:spcPct val="30000"/>
              </a:spcBef>
              <a:spcAft>
                <a:spcPct val="0"/>
              </a:spcAft>
            </a:pPr>
            <a:endParaRPr lang="de-DE" sz="16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 fontAlgn="base">
              <a:spcBef>
                <a:spcPct val="30000"/>
              </a:spcBef>
              <a:spcAft>
                <a:spcPct val="0"/>
              </a:spcAft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Publish/Subscribe-Muster, Server = Broker, </a:t>
            </a:r>
            <a:r>
              <a:rPr lang="en-US" sz="16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ist</a:t>
            </a: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Vermittler</a:t>
            </a:r>
            <a:b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de-DE" sz="16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 fontAlgn="base">
              <a:spcBef>
                <a:spcPct val="30000"/>
              </a:spcBef>
              <a:spcAft>
                <a:spcPct val="0"/>
              </a:spcAft>
            </a:pPr>
            <a:r>
              <a: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Topics als Kanal/Identifikator</a:t>
            </a:r>
          </a:p>
          <a:p>
            <a:pPr algn="l" rtl="0" fontAlgn="base">
              <a:spcBef>
                <a:spcPct val="30000"/>
              </a:spcBef>
              <a:spcAft>
                <a:spcPct val="0"/>
              </a:spcAft>
            </a:pPr>
            <a:endParaRPr lang="de-DE" sz="16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 fontAlgn="base">
              <a:spcBef>
                <a:spcPct val="30000"/>
              </a:spcBef>
              <a:spcAft>
                <a:spcPct val="0"/>
              </a:spcAft>
            </a:pPr>
            <a:r>
              <a:rPr lang="de-CH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Wildcards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769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15950" y="738188"/>
            <a:ext cx="5437188" cy="30559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Zwei unabhängige Client-Broker Systeme</a:t>
            </a:r>
          </a:p>
          <a:p>
            <a:r>
              <a:rPr lang="de-DE"/>
              <a:t>Broker miteinander verbunden, selektiv Nachrichten austauschen</a:t>
            </a:r>
          </a:p>
          <a:p>
            <a:endParaRPr lang="de-CH"/>
          </a:p>
          <a:p>
            <a:r>
              <a:rPr lang="de-CH"/>
              <a:t>in </a:t>
            </a:r>
            <a:r>
              <a:rPr lang="de-CH" err="1"/>
              <a:t>config</a:t>
            </a:r>
            <a:r>
              <a:rPr lang="de-CH"/>
              <a:t>-file konfiguriert. IP/Domain des Ziel-Brokers, Topics, QoS, Richtung …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Bridge-Broker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/>
          </a:p>
          <a:p>
            <a:r>
              <a:rPr lang="de-DE"/>
              <a:t>nicht Teil der MQTT-Spezifikation</a:t>
            </a:r>
          </a:p>
          <a:p>
            <a:r>
              <a:rPr lang="de-DE"/>
              <a:t>von verschiedenen Broker Implementationen angeboten, u.a. </a:t>
            </a:r>
            <a:r>
              <a:rPr lang="de-DE" err="1"/>
              <a:t>Mosquitto</a:t>
            </a:r>
            <a:r>
              <a:rPr lang="de-DE"/>
              <a:t>, </a:t>
            </a:r>
            <a:r>
              <a:rPr lang="de-DE" err="1"/>
              <a:t>HiveMQ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4844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3186" y="317500"/>
            <a:ext cx="2550511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9025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850" y="1376363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8400" y="1376362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0850" y="2168525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48400" y="2168524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6913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200225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2224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5537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98849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3329247"/>
            <a:ext cx="1129982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15884" y="1201189"/>
            <a:ext cx="11051482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1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097281"/>
            <a:ext cx="11249025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50850" y="4006734"/>
            <a:ext cx="11255375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Autor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49025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6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024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226" y="4355868"/>
            <a:ext cx="35568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200224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 userDrawn="1"/>
        </p:nvSpPr>
        <p:spPr>
          <a:xfrm>
            <a:off x="456226" y="4106487"/>
            <a:ext cx="35568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 userDrawn="1"/>
        </p:nvSpPr>
        <p:spPr>
          <a:xfrm>
            <a:off x="8200224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226" y="1438102"/>
            <a:ext cx="35568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0224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328225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 userDrawn="1"/>
        </p:nvSpPr>
        <p:spPr>
          <a:xfrm>
            <a:off x="4328225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8225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26094" y="4350325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26092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7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093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7160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29025" y="1437975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341160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 userDrawn="1"/>
        </p:nvSpPr>
        <p:spPr>
          <a:xfrm>
            <a:off x="3341159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1026" y="4350199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 userDrawn="1"/>
        </p:nvSpPr>
        <p:spPr>
          <a:xfrm>
            <a:off x="9111026" y="410636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5456068"/>
            <a:ext cx="12207238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3089309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483032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805" y="317500"/>
            <a:ext cx="2557272" cy="87934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2483773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1877496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 userDrawn="1"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in den Platzhalter ziehen und bei Bedarf in den Hintergrund stellen.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796" y="3182956"/>
            <a:ext cx="9386888" cy="27432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12525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0850" y="2168525"/>
            <a:ext cx="1130617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3001962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 userDrawn="1">
          <p15:clr>
            <a:srgbClr val="F26B43"/>
          </p15:clr>
        </p15:guide>
        <p15:guide id="2" pos="284" userDrawn="1">
          <p15:clr>
            <a:srgbClr val="F26B43"/>
          </p15:clr>
        </p15:guide>
        <p15:guide id="3" orient="horz" pos="867" userDrawn="1">
          <p15:clr>
            <a:srgbClr val="F26B43"/>
          </p15:clr>
        </p15:guide>
        <p15:guide id="4" pos="7406" userDrawn="1">
          <p15:clr>
            <a:srgbClr val="F26B43"/>
          </p15:clr>
        </p15:guide>
        <p15:guide id="5" orient="horz" pos="1366" userDrawn="1">
          <p15:clr>
            <a:srgbClr val="F26B43"/>
          </p15:clr>
        </p15:guide>
        <p15:guide id="6" pos="38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vipoo/mqtt-port-forward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11" Type="http://schemas.openxmlformats.org/officeDocument/2006/relationships/image" Target="../media/image19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microsoft.com/office/2007/relationships/hdphoto" Target="../media/hdphoto1.wdp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16C10B3-FD7D-4286-A1FF-EFB5803A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  <a:p>
            <a:r>
              <a:rPr lang="de-CH"/>
              <a:t>Markus Salvisberg und Remo Meyer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892E8C-BA92-4213-BF65-90949DC7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Bridge the gap or tunnel straight through!</a:t>
            </a:r>
            <a:endParaRPr lang="de-C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E31042C-2BFD-303A-4D0D-6261E4E3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Portal Components</a:t>
            </a:r>
            <a:endParaRPr lang="en-US"/>
          </a:p>
        </p:txBody>
      </p:sp>
      <p:pic>
        <p:nvPicPr>
          <p:cNvPr id="11" name="Grafik 10" descr="Ein Bild, das Text, Screenshot, Schild, mehrere enthält.&#10;&#10;Automatisch generierte Beschreibung">
            <a:extLst>
              <a:ext uri="{FF2B5EF4-FFF2-40B4-BE49-F238E27FC236}">
                <a16:creationId xmlns:a16="http://schemas.microsoft.com/office/drawing/2014/main" id="{369C4718-7B4F-A652-42AA-3ACF346C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19" y="516324"/>
            <a:ext cx="9347931" cy="57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75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7F341B-9E20-8297-63BA-5A4A9994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/>
              <a:t>MQTT-Tunnel – </a:t>
            </a:r>
            <a:r>
              <a:rPr lang="de-CH" err="1"/>
              <a:t>Overview</a:t>
            </a:r>
            <a:endParaRPr lang="de-CH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1465BAE-1A46-660B-D384-33C904FC3C8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/>
          <a:srcRect b="24073"/>
          <a:stretch/>
        </p:blipFill>
        <p:spPr>
          <a:xfrm>
            <a:off x="868001" y="1376363"/>
            <a:ext cx="10471872" cy="44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8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49E2C9-D7F5-87DE-AB1F-7C47EC36BE5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MS PGothic"/>
              </a:rPr>
              <a:t>Open standard for Peer-to-Peer real time communication</a:t>
            </a:r>
          </a:p>
          <a:p>
            <a:endParaRPr lang="en-US"/>
          </a:p>
          <a:p>
            <a:r>
              <a:rPr lang="en-US">
                <a:ea typeface="MS PGothic"/>
              </a:rPr>
              <a:t>Video and Audio Streaming</a:t>
            </a:r>
          </a:p>
          <a:p>
            <a:endParaRPr lang="en-US"/>
          </a:p>
          <a:p>
            <a:r>
              <a:rPr lang="en-US">
                <a:ea typeface="MS PGothic"/>
              </a:rPr>
              <a:t>Facebook Messenger, WhatsApp, Discord</a:t>
            </a:r>
          </a:p>
          <a:p>
            <a:endParaRPr lang="en-US"/>
          </a:p>
          <a:p>
            <a:r>
              <a:rPr lang="en-US">
                <a:ea typeface="MS PGothic"/>
              </a:rPr>
              <a:t>Implemented in most modern browsers</a:t>
            </a:r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0C5F57-A66F-2383-0549-E7020B3F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WebRTC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3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1F868A-4544-6000-288F-646F151699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CH"/>
          </a:p>
          <a:p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6C7FD27-EB0C-DBA3-8C02-97778BC7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WebRTC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CA1335-308A-D0F2-5BF8-F46165202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294593"/>
            <a:ext cx="8505825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50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1F868A-4544-6000-288F-646F151699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CH"/>
          </a:p>
          <a:p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6C7FD27-EB0C-DBA3-8C02-97778BC7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ea typeface="MS PGothic"/>
              </a:rPr>
              <a:t>MQTT Tunnel</a:t>
            </a:r>
            <a:endParaRPr lang="de-CH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7B9C0D0-769C-740F-DAE9-41D7A02F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7" y="1074050"/>
            <a:ext cx="76581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20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0B39CCE-5B0C-36E1-7791-BA158273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Layers MQTT Tunnel</a:t>
            </a:r>
            <a:endParaRPr lang="en-US"/>
          </a:p>
        </p:txBody>
      </p:sp>
      <p:pic>
        <p:nvPicPr>
          <p:cNvPr id="4" name="Inhaltsplatzhalter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ABF5C9C-BC9A-BFE3-B633-491DB1273FD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733107" y="1897306"/>
            <a:ext cx="7582528" cy="32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9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C4DA125-9EA3-322A-009A-2ACDE8F3D84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191656" y="164155"/>
            <a:ext cx="7499916" cy="600169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AB33A0C-C42A-1ACD-2A72-93500D82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ea typeface="MS PGothic"/>
              </a:rPr>
              <a:t>MQTT Tunnel Client</a:t>
            </a:r>
          </a:p>
        </p:txBody>
      </p:sp>
    </p:spTree>
    <p:extLst>
      <p:ext uri="{BB962C8B-B14F-4D97-AF65-F5344CB8AC3E}">
        <p14:creationId xmlns:p14="http://schemas.microsoft.com/office/powerpoint/2010/main" val="2728626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75FBAEF-B48C-2D1A-2DF8-B620434AA72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224919" y="950822"/>
            <a:ext cx="7172306" cy="5215028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52B1B9B-9A1E-2E2B-8664-EA584C60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MS PGothic"/>
              </a:rPr>
              <a:t>MQTT Secure </a:t>
            </a:r>
            <a:r>
              <a:rPr lang="de-DE" err="1">
                <a:ea typeface="MS PGothic"/>
              </a:rPr>
              <a:t>Signaling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84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39802AA-D4E5-3DE0-D472-BEFD357D8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Pattern</a:t>
            </a:r>
            <a:endParaRPr lang="de-CH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C04B4DD-5667-6560-5A0A-8A4B5BE0C6F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 err="1"/>
              <a:t>Example</a:t>
            </a:r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FE0C8A7-E25A-EF89-1F7B-0C7869B3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MQTT Secure </a:t>
            </a:r>
            <a:r>
              <a:rPr lang="de-DE" err="1"/>
              <a:t>Signaling</a:t>
            </a:r>
            <a:r>
              <a:rPr lang="de-DE"/>
              <a:t> Topics</a:t>
            </a:r>
            <a:endParaRPr lang="de-CH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1C639EB-5957-182C-F2E0-F718ACA871E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/>
              <a:t>Main Topic</a:t>
            </a:r>
          </a:p>
          <a:p>
            <a:pPr lvl="1"/>
            <a:r>
              <a:rPr lang="de-DE" err="1"/>
              <a:t>Listener</a:t>
            </a:r>
            <a:r>
              <a:rPr lang="de-DE"/>
              <a:t> Public Key (Base32)</a:t>
            </a:r>
          </a:p>
          <a:p>
            <a:pPr lvl="2"/>
            <a:r>
              <a:rPr lang="de-DE"/>
              <a:t>Initiator Public Key (Base32)</a:t>
            </a:r>
          </a:p>
          <a:p>
            <a:pPr lvl="3"/>
            <a:r>
              <a:rPr lang="de-DE"/>
              <a:t>Connection ID</a:t>
            </a:r>
          </a:p>
          <a:p>
            <a:pPr lvl="4"/>
            <a:r>
              <a:rPr lang="de-DE" err="1"/>
              <a:t>Offer</a:t>
            </a:r>
            <a:endParaRPr lang="de-DE"/>
          </a:p>
          <a:p>
            <a:pPr lvl="4"/>
            <a:r>
              <a:rPr lang="de-DE" err="1"/>
              <a:t>Answer</a:t>
            </a:r>
            <a:endParaRPr lang="de-DE"/>
          </a:p>
          <a:p>
            <a:pPr lvl="4"/>
            <a:endParaRPr lang="de-DE"/>
          </a:p>
          <a:p>
            <a:pPr lvl="1"/>
            <a:endParaRPr lang="de-DE"/>
          </a:p>
          <a:p>
            <a:pPr lvl="1"/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F3B3FCE-4EC6-880B-97A8-8C2C68C4ABD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de-DE" err="1"/>
              <a:t>mqttsignaling</a:t>
            </a:r>
            <a:endParaRPr lang="de-DE"/>
          </a:p>
          <a:p>
            <a:pPr lvl="1"/>
            <a:r>
              <a:rPr lang="de-CH"/>
              <a:t>EQZ6B3EHC…………</a:t>
            </a:r>
          </a:p>
          <a:p>
            <a:pPr lvl="2"/>
            <a:r>
              <a:rPr lang="de-CH"/>
              <a:t>AY6NIMQOC……….</a:t>
            </a:r>
          </a:p>
          <a:p>
            <a:pPr lvl="3"/>
            <a:r>
              <a:rPr lang="de-CH"/>
              <a:t>conn1</a:t>
            </a:r>
          </a:p>
          <a:p>
            <a:pPr lvl="4"/>
            <a:r>
              <a:rPr lang="de-CH"/>
              <a:t>o = &lt;</a:t>
            </a:r>
            <a:r>
              <a:rPr lang="de-CH" err="1"/>
              <a:t>encrypted</a:t>
            </a:r>
            <a:r>
              <a:rPr lang="de-CH"/>
              <a:t>&gt;</a:t>
            </a:r>
          </a:p>
          <a:p>
            <a:pPr lvl="4"/>
            <a:r>
              <a:rPr lang="de-CH"/>
              <a:t>a = &lt;</a:t>
            </a:r>
            <a:r>
              <a:rPr lang="de-CH" err="1"/>
              <a:t>encrypted</a:t>
            </a:r>
            <a:r>
              <a:rPr lang="de-CH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0296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hwarz, Silhouette enthält.&#10;&#10;Automatisch generierte Beschreibung">
            <a:extLst>
              <a:ext uri="{FF2B5EF4-FFF2-40B4-BE49-F238E27FC236}">
                <a16:creationId xmlns:a16="http://schemas.microsoft.com/office/drawing/2014/main" id="{1F07426A-559B-7213-99D3-122AE0558DD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073331" y="1049498"/>
            <a:ext cx="7376832" cy="527670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00CAFD-BF56-BACA-4254-E369E13B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MS PGothic"/>
              </a:rPr>
              <a:t>Multiinitiator</a:t>
            </a:r>
            <a:r>
              <a:rPr lang="en-US">
                <a:ea typeface="MS PGothic"/>
              </a:rPr>
              <a:t> - Multichannel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7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30842-EC7D-8DB0-74ED-0BFCF6ED65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Introduction</a:t>
            </a:r>
          </a:p>
          <a:p>
            <a:pPr lvl="1"/>
            <a:endParaRPr lang="en-GB"/>
          </a:p>
          <a:p>
            <a:r>
              <a:rPr lang="en-GB"/>
              <a:t>What is it about?</a:t>
            </a:r>
          </a:p>
          <a:p>
            <a:endParaRPr lang="en-GB"/>
          </a:p>
          <a:p>
            <a:r>
              <a:rPr lang="en-GB"/>
              <a:t>How does it work?</a:t>
            </a:r>
          </a:p>
          <a:p>
            <a:endParaRPr lang="en-GB"/>
          </a:p>
          <a:p>
            <a:r>
              <a:rPr lang="en-GB"/>
              <a:t>What is the outcome?</a:t>
            </a:r>
          </a:p>
          <a:p>
            <a:endParaRPr lang="en-GB"/>
          </a:p>
          <a:p>
            <a:r>
              <a:rPr lang="en-GB"/>
              <a:t>Conclusion and outlook</a:t>
            </a:r>
          </a:p>
          <a:p>
            <a:endParaRPr lang="de-CH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3777185-CA10-732B-9DF0-2CF2D16D001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/>
          <a:srcRect t="19685"/>
          <a:stretch/>
        </p:blipFill>
        <p:spPr>
          <a:xfrm>
            <a:off x="582174" y="1505669"/>
            <a:ext cx="11043527" cy="384666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5A48E65-9478-88CF-B57A-48F725DD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Round Trip Time Measuring: Setup Relay Broker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44F139C-EEB5-85D0-D3E4-20618169372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/>
          <a:srcRect t="13833"/>
          <a:stretch/>
        </p:blipFill>
        <p:spPr>
          <a:xfrm>
            <a:off x="527228" y="1365508"/>
            <a:ext cx="11153418" cy="412698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DDAEFCF-332A-3025-83DD-98CDB24E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97D91"/>
                </a:solidFill>
                <a:latin typeface="Lucida Sans"/>
                <a:ea typeface="MS PGothic"/>
              </a:rPr>
              <a:t>Round Trip Time Measuring: Setup MQTT Tunnel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62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CA9476D-5DE8-EA30-908D-BAAECCAB76E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329260" y="2151427"/>
            <a:ext cx="5040000" cy="3027658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8038DEF4-D061-992C-E355-C277E8A9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Round Trip Time Measuring: Results</a:t>
            </a:r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B30D66-2DE1-E1E6-9D35-9ADC9B4D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0" y="1627423"/>
            <a:ext cx="5194088" cy="40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0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7F341B-9E20-8297-63BA-5A4A9994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ea typeface="MS PGothic"/>
              </a:rPr>
              <a:t>Secure Bridge – Overview</a:t>
            </a:r>
            <a:endParaRPr lang="de-CH"/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CC4E6135-0D85-B099-72E6-D26124733D7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987391" y="1079795"/>
            <a:ext cx="10233093" cy="478948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606615C-601C-E4C4-E887-BDA005B55898}"/>
              </a:ext>
            </a:extLst>
          </p:cNvPr>
          <p:cNvSpPr/>
          <p:nvPr/>
        </p:nvSpPr>
        <p:spPr>
          <a:xfrm>
            <a:off x="987391" y="1079795"/>
            <a:ext cx="2348933" cy="10455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err="1"/>
          </a:p>
        </p:txBody>
      </p:sp>
    </p:spTree>
    <p:extLst>
      <p:ext uri="{BB962C8B-B14F-4D97-AF65-F5344CB8AC3E}">
        <p14:creationId xmlns:p14="http://schemas.microsoft.com/office/powerpoint/2010/main" val="2466455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116C146-EEC9-285A-0D84-3B898CC1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en-GB">
                <a:ea typeface="MS PGothic"/>
              </a:rPr>
              <a:t>Secure Bridge – Principle </a:t>
            </a:r>
            <a:endParaRPr lang="en-GB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8D5BE29-C07B-4FB1-8813-343A26DA2EA6}"/>
              </a:ext>
            </a:extLst>
          </p:cNvPr>
          <p:cNvGrpSpPr/>
          <p:nvPr/>
        </p:nvGrpSpPr>
        <p:grpSpPr>
          <a:xfrm>
            <a:off x="331995" y="1072281"/>
            <a:ext cx="11317080" cy="5026776"/>
            <a:chOff x="331995" y="1072281"/>
            <a:chExt cx="11317080" cy="5026776"/>
          </a:xfrm>
        </p:grpSpPr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47FCADD-DEEF-5A0E-23EF-C0996ED44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800" y="1247816"/>
              <a:ext cx="11090275" cy="4851241"/>
            </a:xfrm>
            <a:prstGeom prst="rect">
              <a:avLst/>
            </a:prstGeom>
          </p:spPr>
        </p:pic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BDB9D205-B5D1-EE3A-2701-2AA1A24FE7BD}"/>
                </a:ext>
              </a:extLst>
            </p:cNvPr>
            <p:cNvSpPr/>
            <p:nvPr/>
          </p:nvSpPr>
          <p:spPr>
            <a:xfrm>
              <a:off x="331995" y="1072281"/>
              <a:ext cx="6697725" cy="7540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err="1"/>
            </a:p>
          </p:txBody>
        </p:sp>
      </p:grpSp>
    </p:spTree>
    <p:extLst>
      <p:ext uri="{BB962C8B-B14F-4D97-AF65-F5344CB8AC3E}">
        <p14:creationId xmlns:p14="http://schemas.microsoft.com/office/powerpoint/2010/main" val="3699560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07A7BFF-576F-FCF2-2606-9293201E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Secure Bridge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CF5F8EF4-0804-D856-6BAC-E07030C8713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CH">
                <a:ea typeface="MS PGothic"/>
              </a:rPr>
              <a:t>Encryption</a:t>
            </a:r>
          </a:p>
          <a:p>
            <a:pPr marL="537845" lvl="1" indent="-271145"/>
            <a:r>
              <a:rPr lang="de-CH">
                <a:ea typeface="MS PGothic"/>
              </a:rPr>
              <a:t>S</a:t>
            </a:r>
            <a:r>
              <a:rPr lang="en-US" err="1">
                <a:ea typeface="MS PGothic"/>
              </a:rPr>
              <a:t>ymmetric</a:t>
            </a:r>
            <a:r>
              <a:rPr lang="en-US">
                <a:ea typeface="MS PGothic"/>
              </a:rPr>
              <a:t>-key</a:t>
            </a:r>
            <a:endParaRPr lang="de-CH">
              <a:ea typeface="MS PGothic"/>
            </a:endParaRPr>
          </a:p>
          <a:p>
            <a:pPr marL="807720" lvl="2" indent="-271145"/>
            <a:r>
              <a:rPr lang="de-CH">
                <a:ea typeface="MS PGothic"/>
              </a:rPr>
              <a:t>Keyfile</a:t>
            </a:r>
            <a:endParaRPr lang="de-CH"/>
          </a:p>
          <a:p>
            <a:pPr marL="807720" lvl="2" indent="-271145"/>
            <a:r>
              <a:rPr lang="de-CH">
                <a:ea typeface="MS PGothic"/>
              </a:rPr>
              <a:t>Password</a:t>
            </a:r>
          </a:p>
          <a:p>
            <a:pPr marL="537845" lvl="1" indent="-271145"/>
            <a:r>
              <a:rPr lang="de-CH"/>
              <a:t>Key </a:t>
            </a:r>
            <a:r>
              <a:rPr lang="de-CH" err="1"/>
              <a:t>distribution</a:t>
            </a:r>
            <a:r>
              <a:rPr lang="de-CH"/>
              <a:t> «out-</a:t>
            </a:r>
            <a:r>
              <a:rPr lang="de-CH" err="1"/>
              <a:t>of</a:t>
            </a:r>
            <a:r>
              <a:rPr lang="de-CH"/>
              <a:t>-band»</a:t>
            </a:r>
          </a:p>
          <a:p>
            <a:pPr marL="537845" lvl="1" indent="-271145"/>
            <a:endParaRPr lang="de-CH"/>
          </a:p>
          <a:p>
            <a:r>
              <a:rPr lang="de-CH" err="1">
                <a:ea typeface="MS PGothic"/>
              </a:rPr>
              <a:t>Findings</a:t>
            </a:r>
            <a:endParaRPr lang="de-CH">
              <a:ea typeface="MS PGothic"/>
            </a:endParaRPr>
          </a:p>
          <a:p>
            <a:pPr marL="537845" lvl="1" indent="-271145"/>
            <a:r>
              <a:rPr lang="de-CH" err="1">
                <a:ea typeface="MS PGothic"/>
              </a:rPr>
              <a:t>It</a:t>
            </a:r>
            <a:r>
              <a:rPr lang="de-CH">
                <a:ea typeface="MS PGothic"/>
              </a:rPr>
              <a:t> </a:t>
            </a:r>
            <a:r>
              <a:rPr lang="de-CH" err="1">
                <a:ea typeface="MS PGothic"/>
              </a:rPr>
              <a:t>works</a:t>
            </a:r>
            <a:endParaRPr lang="de-CH">
              <a:ea typeface="MS PGothic"/>
            </a:endParaRPr>
          </a:p>
          <a:p>
            <a:pPr marL="537845" lvl="1" indent="-271145"/>
            <a:r>
              <a:rPr lang="de-CH">
                <a:ea typeface="MS PGothic"/>
              </a:rPr>
              <a:t>Problem </a:t>
            </a:r>
            <a:r>
              <a:rPr lang="de-CH" err="1">
                <a:ea typeface="MS PGothic"/>
              </a:rPr>
              <a:t>with</a:t>
            </a:r>
            <a:r>
              <a:rPr lang="de-CH">
                <a:ea typeface="MS PGothic"/>
              </a:rPr>
              <a:t>  #</a:t>
            </a:r>
          </a:p>
          <a:p>
            <a:pPr marL="807720" lvl="2" indent="-271145"/>
            <a:r>
              <a:rPr lang="de-CH">
                <a:ea typeface="MS PGothic"/>
              </a:rPr>
              <a:t>Can </a:t>
            </a:r>
            <a:r>
              <a:rPr lang="de-CH" err="1">
                <a:ea typeface="MS PGothic"/>
              </a:rPr>
              <a:t>be</a:t>
            </a:r>
            <a:r>
              <a:rPr lang="de-CH">
                <a:ea typeface="MS PGothic"/>
              </a:rPr>
              <a:t> </a:t>
            </a:r>
            <a:r>
              <a:rPr lang="de-CH" err="1">
                <a:ea typeface="MS PGothic"/>
              </a:rPr>
              <a:t>solved</a:t>
            </a:r>
            <a:r>
              <a:rPr lang="de-CH">
                <a:ea typeface="MS PGothic"/>
              </a:rPr>
              <a:t> </a:t>
            </a:r>
            <a:r>
              <a:rPr lang="de-CH" err="1">
                <a:ea typeface="MS PGothic"/>
              </a:rPr>
              <a:t>with</a:t>
            </a:r>
            <a:r>
              <a:rPr lang="de-CH">
                <a:ea typeface="MS PGothic"/>
              </a:rPr>
              <a:t> MQTT 5.0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6233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1F868A-4544-6000-288F-646F151699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CH"/>
          </a:p>
          <a:p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6C7FD27-EB0C-DBA3-8C02-97778BC7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MQTT-Tunnel + Secure Bridge = Magic Message Portal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CFE2B8-1AF8-78FE-CCD3-DD81807A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51" y="4366684"/>
            <a:ext cx="6048000" cy="17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7B9C0D0-769C-740F-DAE9-41D7A02F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844" y="1051032"/>
            <a:ext cx="6580187" cy="38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30ADBED-9AA9-BD07-721C-68D48BD37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040" y="3480618"/>
            <a:ext cx="1168649" cy="204936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45B9B6E-4A7C-2B76-CEE7-019A7B433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534" y="3369986"/>
            <a:ext cx="123173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7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Licht enthält.&#10;&#10;Automatisch generierte Beschreibung">
            <a:extLst>
              <a:ext uri="{FF2B5EF4-FFF2-40B4-BE49-F238E27FC236}">
                <a16:creationId xmlns:a16="http://schemas.microsoft.com/office/drawing/2014/main" id="{8621BA85-AA92-0830-89BF-B30FD715A62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/>
          <a:srcRect t="17187"/>
          <a:stretch/>
        </p:blipFill>
        <p:spPr>
          <a:xfrm>
            <a:off x="322742" y="1581665"/>
            <a:ext cx="11434283" cy="458418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84E1B65-D499-C9AE-B873-57A97EBC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Magic Message Portal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1F63B8-9321-C2F7-08E8-BF9DACA1A70F}"/>
              </a:ext>
            </a:extLst>
          </p:cNvPr>
          <p:cNvSpPr/>
          <p:nvPr/>
        </p:nvSpPr>
        <p:spPr>
          <a:xfrm>
            <a:off x="322742" y="1334530"/>
            <a:ext cx="3248361" cy="345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44083E7-D9F8-0397-FA5A-22170922D5E4}"/>
              </a:ext>
            </a:extLst>
          </p:cNvPr>
          <p:cNvSpPr/>
          <p:nvPr/>
        </p:nvSpPr>
        <p:spPr>
          <a:xfrm>
            <a:off x="450850" y="1544594"/>
            <a:ext cx="1649800" cy="345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err="1"/>
          </a:p>
        </p:txBody>
      </p:sp>
    </p:spTree>
    <p:extLst>
      <p:ext uri="{BB962C8B-B14F-4D97-AF65-F5344CB8AC3E}">
        <p14:creationId xmlns:p14="http://schemas.microsoft.com/office/powerpoint/2010/main" val="2781281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90F157-BE4B-9496-2DF6-EF94926004A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>
                <a:ea typeface="MS PGothic"/>
              </a:rPr>
              <a:t>Python</a:t>
            </a:r>
          </a:p>
          <a:p>
            <a:r>
              <a:rPr lang="en-GB" err="1">
                <a:ea typeface="MS PGothic"/>
              </a:rPr>
              <a:t>asyncio</a:t>
            </a:r>
          </a:p>
          <a:p>
            <a:pPr marL="537845" lvl="1" indent="-271145"/>
            <a:r>
              <a:rPr lang="en-GB">
                <a:ea typeface="MS PGothic"/>
              </a:rPr>
              <a:t>Python standard asynchronous framework</a:t>
            </a:r>
          </a:p>
          <a:p>
            <a:r>
              <a:rPr lang="en-GB">
                <a:ea typeface="MS PGothic"/>
              </a:rPr>
              <a:t>async-</a:t>
            </a:r>
            <a:r>
              <a:rPr lang="en-GB" err="1">
                <a:ea typeface="MS PGothic"/>
              </a:rPr>
              <a:t>mqtt</a:t>
            </a:r>
          </a:p>
          <a:p>
            <a:pPr marL="537845" lvl="1" indent="-271145"/>
            <a:r>
              <a:rPr lang="en-GB" err="1">
                <a:ea typeface="MS PGothic"/>
              </a:rPr>
              <a:t>asyncio</a:t>
            </a:r>
            <a:r>
              <a:rPr lang="en-GB">
                <a:ea typeface="MS PGothic"/>
              </a:rPr>
              <a:t> interface to </a:t>
            </a:r>
            <a:r>
              <a:rPr lang="en-GB" err="1">
                <a:ea typeface="MS PGothic"/>
              </a:rPr>
              <a:t>paho</a:t>
            </a:r>
            <a:r>
              <a:rPr lang="en-GB">
                <a:ea typeface="MS PGothic"/>
              </a:rPr>
              <a:t> </a:t>
            </a:r>
            <a:r>
              <a:rPr lang="en-GB" err="1">
                <a:ea typeface="MS PGothic"/>
              </a:rPr>
              <a:t>mqtt</a:t>
            </a:r>
            <a:r>
              <a:rPr lang="en-GB">
                <a:ea typeface="MS PGothic"/>
              </a:rPr>
              <a:t> client</a:t>
            </a:r>
          </a:p>
          <a:p>
            <a:r>
              <a:rPr lang="en-GB" err="1">
                <a:ea typeface="MS PGothic"/>
              </a:rPr>
              <a:t>aiortc</a:t>
            </a:r>
            <a:endParaRPr lang="en-GB" err="1"/>
          </a:p>
          <a:p>
            <a:pPr marL="537845" lvl="1" indent="-271145"/>
            <a:r>
              <a:rPr lang="en-GB">
                <a:ea typeface="MS PGothic"/>
              </a:rPr>
              <a:t>Python library for WebRTC</a:t>
            </a:r>
            <a:endParaRPr lang="en-GB"/>
          </a:p>
          <a:p>
            <a:r>
              <a:rPr lang="en-GB" err="1">
                <a:ea typeface="MS PGothic"/>
              </a:rPr>
              <a:t>PyNaCl</a:t>
            </a:r>
          </a:p>
          <a:p>
            <a:pPr marL="537845" lvl="1" indent="-271145"/>
            <a:r>
              <a:rPr lang="en-GB">
                <a:ea typeface="MS PGothic"/>
              </a:rPr>
              <a:t>Bindings to </a:t>
            </a:r>
            <a:r>
              <a:rPr lang="en-GB" err="1">
                <a:ea typeface="MS PGothic"/>
              </a:rPr>
              <a:t>libSodium</a:t>
            </a:r>
            <a:r>
              <a:rPr lang="en-GB">
                <a:ea typeface="MS PGothic"/>
              </a:rPr>
              <a:t> (fork of NaCl cryptography library)</a:t>
            </a:r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F8E206-C649-13C1-70C7-85EB516C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MS PGothic"/>
              </a:rPr>
              <a:t>Implementation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51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1D278DC-6C11-2BF4-118B-5424910B4B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537845" lvl="1" indent="-271145"/>
            <a:r>
              <a:rPr lang="de-CH" err="1">
                <a:ea typeface="MS PGothic"/>
              </a:rPr>
              <a:t>Flatpak</a:t>
            </a:r>
            <a:endParaRPr lang="de-CH">
              <a:ea typeface="MS PGothic"/>
            </a:endParaRPr>
          </a:p>
          <a:p>
            <a:pPr marL="807720" lvl="2" indent="-271145"/>
            <a:r>
              <a:rPr lang="de-DE">
                <a:ea typeface="MS PGothic"/>
              </a:rPr>
              <a:t>Linux </a:t>
            </a:r>
            <a:r>
              <a:rPr lang="de-DE" err="1">
                <a:ea typeface="MS PGothic"/>
              </a:rPr>
              <a:t>distros</a:t>
            </a:r>
            <a:endParaRPr lang="de-DE">
              <a:ea typeface="MS PGothic"/>
            </a:endParaRPr>
          </a:p>
          <a:p>
            <a:pPr marL="807720" lvl="2" indent="-271145"/>
            <a:r>
              <a:rPr lang="de-DE">
                <a:ea typeface="MS PGothic"/>
              </a:rPr>
              <a:t>Windows Subsystem </a:t>
            </a:r>
            <a:r>
              <a:rPr lang="de-DE" err="1">
                <a:ea typeface="MS PGothic"/>
              </a:rPr>
              <a:t>for</a:t>
            </a:r>
            <a:r>
              <a:rPr lang="de-DE">
                <a:ea typeface="MS PGothic"/>
              </a:rPr>
              <a:t> Linux (WSL)</a:t>
            </a:r>
          </a:p>
          <a:p>
            <a:pPr marL="807720" lvl="2" indent="-271145"/>
            <a:endParaRPr lang="de-DE"/>
          </a:p>
          <a:p>
            <a:pPr marL="807720" lvl="2" indent="-271145"/>
            <a:endParaRPr lang="de-DE"/>
          </a:p>
          <a:p>
            <a:pPr marL="537845" lvl="1" indent="-271145"/>
            <a:r>
              <a:rPr lang="en-GB">
                <a:ea typeface="MS PGothic"/>
              </a:rPr>
              <a:t>Available on GitHub Page for testing </a:t>
            </a:r>
            <a:endParaRPr lang="en-GB"/>
          </a:p>
          <a:p>
            <a:pPr marL="807720" lvl="2" indent="-271145"/>
            <a:r>
              <a:rPr lang="en-GB">
                <a:ea typeface="+mn-lt"/>
                <a:cs typeface="+mn-lt"/>
              </a:rPr>
              <a:t>https://salvm4.github.io/flatpak-salvm4.flatpakrepo</a:t>
            </a:r>
            <a:endParaRPr lang="en-GB"/>
          </a:p>
          <a:p>
            <a:pPr marL="537845" lvl="1" indent="-271145"/>
            <a:endParaRPr lang="de-DE"/>
          </a:p>
          <a:p>
            <a:pPr marL="537845" lvl="1" indent="-271145"/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9EFFB9-1144-3ADD-B37D-1A1E086B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>
                <a:ea typeface="MS PGothic"/>
              </a:rPr>
              <a:t>Deployment</a:t>
            </a:r>
            <a:endParaRPr lang="de-CH" err="1"/>
          </a:p>
        </p:txBody>
      </p:sp>
    </p:spTree>
    <p:extLst>
      <p:ext uri="{BB962C8B-B14F-4D97-AF65-F5344CB8AC3E}">
        <p14:creationId xmlns:p14="http://schemas.microsoft.com/office/powerpoint/2010/main" val="366551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idging_the_gap_MarkusSalvisberg&amp;RemoMeyer">
            <a:hlinkClick r:id="" action="ppaction://media"/>
            <a:extLst>
              <a:ext uri="{FF2B5EF4-FFF2-40B4-BE49-F238E27FC236}">
                <a16:creationId xmlns:a16="http://schemas.microsoft.com/office/drawing/2014/main" id="{1B5D5DB4-6CC4-585E-7023-CB20A3AF14F5}"/>
              </a:ext>
            </a:extLst>
          </p:cNvPr>
          <p:cNvPicPr>
            <a:picLocks noGrp="1" noChangeAspect="1"/>
          </p:cNvPicPr>
          <p:nvPr>
            <p:ph sz="quarter" idx="1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280" end="116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3011" cy="68580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283FAE8-A8F7-66C3-D147-7448AB67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59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597F2BC-660C-D977-69B3-A2B638A3D1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A1FCDE-C8EC-91AD-1FFE-E787BAF9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ea typeface="MS PGothic"/>
              </a:rPr>
              <a:t>Installation and Run </a:t>
            </a:r>
            <a:r>
              <a:rPr lang="de-CH" err="1">
                <a:ea typeface="MS PGothic"/>
              </a:rPr>
              <a:t>the</a:t>
            </a:r>
            <a:r>
              <a:rPr lang="de-CH">
                <a:ea typeface="MS PGothic"/>
              </a:rPr>
              <a:t> Portal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43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AFB47D6-5B36-5D1D-27F5-5F404A4F12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>
                <a:ea typeface="MS PGothic"/>
                <a:sym typeface="Wingdings" panose="05000000000000000000" pitchFamily="2" charset="2"/>
              </a:rPr>
              <a:t>Proof of concept successful</a:t>
            </a:r>
            <a:endParaRPr lang="en-GB">
              <a:ea typeface="MS PGothic"/>
            </a:endParaRPr>
          </a:p>
          <a:p>
            <a:pPr marL="537845" lvl="1" indent="-271145"/>
            <a:r>
              <a:rPr lang="en-GB">
                <a:ea typeface="MS PGothic"/>
                <a:sym typeface="Wingdings" panose="05000000000000000000" pitchFamily="2" charset="2"/>
              </a:rPr>
              <a:t>Privacy, authenticity and integrity of communication guaranteed</a:t>
            </a:r>
            <a:endParaRPr lang="en-GB">
              <a:ea typeface="MS PGothic"/>
            </a:endParaRPr>
          </a:p>
          <a:p>
            <a:pPr marL="537845" lvl="1" indent="-271145"/>
            <a:r>
              <a:rPr lang="en-GB">
                <a:ea typeface="MS PGothic"/>
                <a:sym typeface="Wingdings" panose="05000000000000000000" pitchFamily="2" charset="2"/>
              </a:rPr>
              <a:t>no special network configurations necessary</a:t>
            </a:r>
            <a:endParaRPr lang="en-GB">
              <a:ea typeface="MS PGothic"/>
            </a:endParaRPr>
          </a:p>
          <a:p>
            <a:endParaRPr lang="en-GB"/>
          </a:p>
          <a:p>
            <a:r>
              <a:rPr lang="en-GB">
                <a:ea typeface="MS PGothic"/>
              </a:rPr>
              <a:t>Adaptation to a specific use case</a:t>
            </a:r>
            <a:endParaRPr lang="en-GB"/>
          </a:p>
          <a:p>
            <a:pPr marL="537845" lvl="1" indent="-271145"/>
            <a:r>
              <a:rPr lang="en-GB">
                <a:ea typeface="MS PGothic"/>
              </a:rPr>
              <a:t>e.g. graphical configuration interface</a:t>
            </a:r>
          </a:p>
          <a:p>
            <a:endParaRPr lang="en-GB">
              <a:ea typeface="MS PGothic"/>
            </a:endParaRPr>
          </a:p>
          <a:p>
            <a:r>
              <a:rPr lang="en-GB">
                <a:ea typeface="MS PGothic"/>
              </a:rPr>
              <a:t>Optimize code</a:t>
            </a:r>
          </a:p>
          <a:p>
            <a:endParaRPr lang="en-GB">
              <a:ea typeface="MS PGothic"/>
            </a:endParaRPr>
          </a:p>
          <a:p>
            <a:r>
              <a:rPr lang="en-GB">
                <a:ea typeface="MS PGothic"/>
              </a:rPr>
              <a:t>Hybrid encryption on secure bridge (key exchange via secure </a:t>
            </a:r>
            <a:r>
              <a:rPr lang="en-GB" err="1">
                <a:ea typeface="MS PGothic"/>
              </a:rPr>
              <a:t>signaling</a:t>
            </a:r>
            <a:r>
              <a:rPr lang="en-GB">
                <a:ea typeface="MS PGothic"/>
              </a:rPr>
              <a:t>)</a:t>
            </a:r>
          </a:p>
          <a:p>
            <a:endParaRPr lang="en-GB">
              <a:ea typeface="MS PGothic"/>
            </a:endParaRPr>
          </a:p>
          <a:p>
            <a:r>
              <a:rPr lang="en-GB">
                <a:ea typeface="MS PGothic"/>
                <a:sym typeface="Wingdings" panose="05000000000000000000" pitchFamily="2" charset="2"/>
              </a:rPr>
              <a:t>MQTT is just the beginning!</a:t>
            </a:r>
            <a:endParaRPr lang="en-GB">
              <a:ea typeface="MS PGothic"/>
            </a:endParaRP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9F918BD-8914-7B51-3035-BA78B973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Findings</a:t>
            </a:r>
            <a:r>
              <a:rPr lang="de-DE"/>
              <a:t> and </a:t>
            </a:r>
            <a:r>
              <a:rPr lang="de-DE" err="1"/>
              <a:t>outlook</a:t>
            </a:r>
            <a:br>
              <a:rPr lang="de-DE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880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0406D9E-3486-3DA9-FBD1-73EB4497E10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CH" err="1">
                <a:ea typeface="MS PGothic"/>
              </a:rPr>
              <a:t>Application</a:t>
            </a:r>
            <a:r>
              <a:rPr lang="de-CH">
                <a:ea typeface="MS PGothic"/>
              </a:rPr>
              <a:t> Tunnel </a:t>
            </a:r>
            <a:r>
              <a:rPr lang="de-CH" err="1">
                <a:ea typeface="MS PGothic"/>
              </a:rPr>
              <a:t>with</a:t>
            </a:r>
            <a:r>
              <a:rPr lang="de-CH">
                <a:ea typeface="MS PGothic"/>
              </a:rPr>
              <a:t> WebRTC</a:t>
            </a:r>
          </a:p>
          <a:p>
            <a:pPr marL="537845" lvl="1" indent="-271145"/>
            <a:r>
              <a:rPr lang="de-CH">
                <a:ea typeface="MS PGothic"/>
              </a:rPr>
              <a:t>Harder </a:t>
            </a:r>
            <a:r>
              <a:rPr lang="de-CH" err="1">
                <a:ea typeface="MS PGothic"/>
              </a:rPr>
              <a:t>part</a:t>
            </a:r>
            <a:endParaRPr lang="de-CH">
              <a:ea typeface="MS PGothic"/>
            </a:endParaRPr>
          </a:p>
          <a:p>
            <a:pPr marL="537845" lvl="1" indent="-271145"/>
            <a:r>
              <a:rPr lang="de-CH">
                <a:ea typeface="MS PGothic"/>
              </a:rPr>
              <a:t>RFC </a:t>
            </a:r>
            <a:r>
              <a:rPr lang="de-CH" err="1">
                <a:ea typeface="MS PGothic"/>
              </a:rPr>
              <a:t>jungle</a:t>
            </a:r>
            <a:endParaRPr lang="de-CH">
              <a:ea typeface="MS PGothic"/>
            </a:endParaRPr>
          </a:p>
          <a:p>
            <a:pPr marL="537845" lvl="1" indent="-271145"/>
            <a:r>
              <a:rPr lang="de-CH" err="1">
                <a:ea typeface="MS PGothic"/>
              </a:rPr>
              <a:t>aiortc</a:t>
            </a:r>
            <a:r>
              <a:rPr lang="de-CH">
                <a:ea typeface="MS PGothic"/>
              </a:rPr>
              <a:t> </a:t>
            </a:r>
            <a:r>
              <a:rPr lang="de-CH" err="1">
                <a:ea typeface="MS PGothic"/>
              </a:rPr>
              <a:t>well</a:t>
            </a:r>
            <a:r>
              <a:rPr lang="de-CH">
                <a:ea typeface="MS PGothic"/>
              </a:rPr>
              <a:t> </a:t>
            </a:r>
            <a:r>
              <a:rPr lang="de-CH" err="1">
                <a:ea typeface="MS PGothic"/>
              </a:rPr>
              <a:t>documented</a:t>
            </a:r>
            <a:r>
              <a:rPr lang="de-CH">
                <a:ea typeface="MS PGothic"/>
              </a:rPr>
              <a:t> and easy </a:t>
            </a:r>
            <a:r>
              <a:rPr lang="de-CH" err="1">
                <a:ea typeface="MS PGothic"/>
              </a:rPr>
              <a:t>to</a:t>
            </a:r>
            <a:r>
              <a:rPr lang="de-CH">
                <a:ea typeface="MS PGothic"/>
              </a:rPr>
              <a:t> </a:t>
            </a:r>
            <a:r>
              <a:rPr lang="de-CH" err="1">
                <a:ea typeface="MS PGothic"/>
              </a:rPr>
              <a:t>use</a:t>
            </a:r>
            <a:endParaRPr lang="de-CH">
              <a:ea typeface="MS PGothic"/>
            </a:endParaRPr>
          </a:p>
          <a:p>
            <a:pPr marL="266065" indent="-271145"/>
            <a:endParaRPr lang="de-CH"/>
          </a:p>
          <a:p>
            <a:pPr marL="266065" indent="-271145"/>
            <a:r>
              <a:rPr lang="de-CH">
                <a:ea typeface="MS PGothic"/>
              </a:rPr>
              <a:t>Encryption-Client</a:t>
            </a:r>
          </a:p>
          <a:p>
            <a:pPr marL="537845" lvl="1" indent="-271145"/>
            <a:r>
              <a:rPr lang="de-CH" err="1">
                <a:ea typeface="MS PGothic"/>
              </a:rPr>
              <a:t>Underestimated</a:t>
            </a:r>
            <a:r>
              <a:rPr lang="de-CH">
                <a:ea typeface="MS PGothic"/>
              </a:rPr>
              <a:t> </a:t>
            </a:r>
            <a:r>
              <a:rPr lang="de-CH" err="1">
                <a:ea typeface="MS PGothic"/>
              </a:rPr>
              <a:t>difficulties</a:t>
            </a:r>
            <a:endParaRPr lang="de-CH">
              <a:ea typeface="MS PGothic"/>
            </a:endParaRPr>
          </a:p>
          <a:p>
            <a:endParaRPr lang="de-CH"/>
          </a:p>
          <a:p>
            <a:r>
              <a:rPr lang="en-US">
                <a:ea typeface="MS PGothic"/>
              </a:rPr>
              <a:t>Diversified work</a:t>
            </a:r>
          </a:p>
          <a:p>
            <a:endParaRPr lang="en-US">
              <a:ea typeface="MS PGothic"/>
            </a:endParaRPr>
          </a:p>
          <a:p>
            <a:r>
              <a:rPr lang="en-US">
                <a:ea typeface="MS PGothic"/>
              </a:rPr>
              <a:t>Teamwork</a:t>
            </a:r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87B3974-8153-A318-83C4-1C690222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Conclusion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35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033930A-5E1C-7A8E-FA74-8F598F9091C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50850" y="1046071"/>
            <a:ext cx="9434555" cy="195833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42EDE04-2ADF-5C70-61C0-6A28EEC2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Secure Bridge – Run</a:t>
            </a:r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69FCEF-18E5-FE92-9ABA-4C7B9FEE3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2"/>
          <a:stretch/>
        </p:blipFill>
        <p:spPr>
          <a:xfrm>
            <a:off x="500278" y="2916196"/>
            <a:ext cx="8661056" cy="323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64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8B4BA82-858C-D072-8546-F2B717B9F32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494245" y="520199"/>
            <a:ext cx="7476558" cy="5190790"/>
          </a:xfrm>
        </p:spPr>
      </p:pic>
    </p:spTree>
    <p:extLst>
      <p:ext uri="{BB962C8B-B14F-4D97-AF65-F5344CB8AC3E}">
        <p14:creationId xmlns:p14="http://schemas.microsoft.com/office/powerpoint/2010/main" val="4093793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D4CE5F-BF02-781D-1EE1-D7FF10975E2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797815" y="905211"/>
            <a:ext cx="8612245" cy="526064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F9C3A6D-3C50-6C8E-40B0-E3A44040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Encryption - </a:t>
            </a:r>
            <a:r>
              <a:rPr lang="de-CH" err="1"/>
              <a:t>PyNaCl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22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3720430-701D-547D-DC23-F3B7634F9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378" y="709233"/>
            <a:ext cx="9269119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89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6B605A7-F094-D249-FFC3-C83E674453A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186319" y="1201796"/>
            <a:ext cx="5452850" cy="478948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C586CE4-0217-4127-BE60-CE0041ED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9B56ABD-AC53-F3F3-83C6-DAD9DD08FA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850" y="5798820"/>
            <a:ext cx="11306175" cy="367029"/>
          </a:xfrm>
        </p:spPr>
        <p:txBody>
          <a:bodyPr/>
          <a:lstStyle/>
          <a:p>
            <a:r>
              <a:rPr lang="en-US">
                <a:hlinkClick r:id="rId2"/>
              </a:rPr>
              <a:t>https://github.com/vipoo/mqtt-port-forward</a:t>
            </a:r>
            <a:endParaRPr lang="en-US"/>
          </a:p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54172C-0BB1-ABD2-E4A8-B920F3416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4" y="412122"/>
            <a:ext cx="5486290" cy="27958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6543415-6E4D-90BD-1BAB-D73C78658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106" y="2969059"/>
            <a:ext cx="804022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91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1B293922-D452-0FFF-EF53-1DBF992A73E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76252" y="1870868"/>
            <a:ext cx="11055371" cy="38004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2A28BF8-E125-357D-8304-E9BE4632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MS PGothic"/>
              </a:rPr>
              <a:t>SDP </a:t>
            </a:r>
            <a:r>
              <a:rPr lang="de-DE" err="1">
                <a:ea typeface="MS PGothic"/>
              </a:rPr>
              <a:t>without</a:t>
            </a:r>
            <a:r>
              <a:rPr lang="de-DE">
                <a:ea typeface="MS PGothic"/>
              </a:rPr>
              <a:t> TURN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0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D9EB90DE-E8DA-CB2A-5159-EE5D5BD7BC4D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88354" y="1406503"/>
            <a:ext cx="5337110" cy="472048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3788097-B7A7-0624-F61D-B82CD5A5CC3E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671388" y="1446156"/>
            <a:ext cx="5337110" cy="4720487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3B34E251-9631-BEF8-B7E4-965F226921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4455" y="-4851"/>
            <a:ext cx="4749839" cy="4632398"/>
          </a:xfrm>
          <a:prstGeom prst="rect">
            <a:avLst/>
          </a:prstGeom>
          <a:scene3d>
            <a:camera prst="orthographicFront"/>
            <a:lightRig rig="threePt" dir="t"/>
          </a:scene3d>
          <a:sp3d/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2CD2ADD-039C-3764-7AC6-99FA1618245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927333" y="3947222"/>
            <a:ext cx="6187977" cy="19878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C7E025-3755-FE2B-DE9E-6C36AFEE7F8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84937" y="853120"/>
            <a:ext cx="2511770" cy="11827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FDC4CC-62B1-925A-E1C6-BFFEEDD6505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8904230" y="584873"/>
            <a:ext cx="2773920" cy="14509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30F5686-69AF-5BF0-14FE-0B28DE1C24F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9172619" y="3429000"/>
            <a:ext cx="2200847" cy="25117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6C849DD-A121-38B1-C2AC-E9FB83A72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738055" y="2397670"/>
            <a:ext cx="3048264" cy="301168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17D6C0E-99A6-F0D9-89D3-FAFE797EB78F}"/>
              </a:ext>
            </a:extLst>
          </p:cNvPr>
          <p:cNvSpPr/>
          <p:nvPr/>
        </p:nvSpPr>
        <p:spPr>
          <a:xfrm>
            <a:off x="4631821" y="1016951"/>
            <a:ext cx="2527307" cy="5110040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200" err="1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F69FBF-CF01-736D-EC78-DA3668DEC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15" y="385438"/>
            <a:ext cx="1724025" cy="7715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00DA55F-B231-6C6D-42E2-78A2CEED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14" y="1546426"/>
            <a:ext cx="8298814" cy="1082454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631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0"/>
    </mc:Choice>
    <mc:Fallback>
      <p:transition spd="slow" advTm="2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7C352975-0817-8B01-2F16-805764B5D59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52383" y="1823562"/>
            <a:ext cx="11303108" cy="389508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CF55647-6191-198C-6F5A-5CC887DC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MS PGothic"/>
              </a:rPr>
              <a:t>SDP </a:t>
            </a:r>
            <a:r>
              <a:rPr lang="de-DE" err="1">
                <a:ea typeface="MS PGothic"/>
              </a:rPr>
              <a:t>with</a:t>
            </a:r>
            <a:r>
              <a:rPr lang="de-DE">
                <a:ea typeface="MS PGothic"/>
              </a:rPr>
              <a:t> TURN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818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innen, Licht enthält.&#10;&#10;Automatisch generierte Beschreibung">
            <a:extLst>
              <a:ext uri="{FF2B5EF4-FFF2-40B4-BE49-F238E27FC236}">
                <a16:creationId xmlns:a16="http://schemas.microsoft.com/office/drawing/2014/main" id="{9E57C102-487B-F5D1-9115-4C9DE1C30C6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778958" y="1089061"/>
            <a:ext cx="11208312" cy="542614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7F87178-25FB-11F7-2ACB-1C5EE2A9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Discussion</a:t>
            </a:r>
            <a:r>
              <a:rPr lang="de-DE"/>
              <a:t>: Message Flow Secure Bridge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9424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Licht, Nacht, dunkel enthält.&#10;&#10;Automatisch generierte Beschreibung">
            <a:extLst>
              <a:ext uri="{FF2B5EF4-FFF2-40B4-BE49-F238E27FC236}">
                <a16:creationId xmlns:a16="http://schemas.microsoft.com/office/drawing/2014/main" id="{128FFF2C-6CA2-794F-FA68-FF7E7AF4BC3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31117" y="977004"/>
            <a:ext cx="11521868" cy="557794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E2CF3CD-41BB-4543-5E43-34A3D502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Discussion</a:t>
            </a:r>
            <a:r>
              <a:rPr lang="de-DE"/>
              <a:t>: Message Flow Tunnel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013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CE7A1F9-6763-BA4B-AC7A-9CADC43E9E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207875" cy="61708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F72928-33A3-489F-3369-B8405A0A8BC1}"/>
              </a:ext>
            </a:extLst>
          </p:cNvPr>
          <p:cNvSpPr txBox="1"/>
          <p:nvPr/>
        </p:nvSpPr>
        <p:spPr>
          <a:xfrm>
            <a:off x="3871896" y="670564"/>
            <a:ext cx="446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4800">
                <a:latin typeface="+mn-lt"/>
              </a:rPr>
              <a:t>Public Server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AF66EAF-D163-715D-1EB2-FC2E61A7C556}"/>
              </a:ext>
            </a:extLst>
          </p:cNvPr>
          <p:cNvSpPr txBox="1"/>
          <p:nvPr/>
        </p:nvSpPr>
        <p:spPr>
          <a:xfrm>
            <a:off x="2366880" y="2669907"/>
            <a:ext cx="7474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4800">
                <a:latin typeface="+mn-lt"/>
              </a:rPr>
              <a:t>Virtual Private Network 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1DF830-C92B-838B-5434-162F79497E0A}"/>
              </a:ext>
            </a:extLst>
          </p:cNvPr>
          <p:cNvSpPr txBox="1"/>
          <p:nvPr/>
        </p:nvSpPr>
        <p:spPr>
          <a:xfrm>
            <a:off x="3295587" y="4629897"/>
            <a:ext cx="561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4800">
                <a:latin typeface="+mn-lt"/>
              </a:rPr>
              <a:t>Port </a:t>
            </a:r>
            <a:r>
              <a:rPr lang="de-CH" sz="4800" err="1">
                <a:latin typeface="+mn-lt"/>
              </a:rPr>
              <a:t>Forwarding</a:t>
            </a:r>
            <a:r>
              <a:rPr lang="de-CH" sz="4800">
                <a:latin typeface="+mn-lt"/>
              </a:rPr>
              <a:t> 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ABCE70-48A6-D9D0-E107-605F3F1FE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069" y="18420"/>
            <a:ext cx="2586570" cy="23329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499EB3B-3C40-539E-4292-F0093A77F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397" y="3946354"/>
            <a:ext cx="2586570" cy="23329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5F08A60-BFF8-0F7C-2651-634554BCA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069" y="1977669"/>
            <a:ext cx="2586570" cy="23329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19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3"/>
    </mc:Choice>
    <mc:Fallback>
      <p:transition spd="slow" advTm="990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2BFD344-D9D4-C45F-36F6-0FA3C4502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49"/>
          <a:stretch/>
        </p:blipFill>
        <p:spPr>
          <a:xfrm>
            <a:off x="1222082" y="1064355"/>
            <a:ext cx="2212580" cy="473566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16E694C-7922-5F91-BE14-E7AFE43FF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145"/>
          <a:stretch/>
        </p:blipFill>
        <p:spPr>
          <a:xfrm>
            <a:off x="8888583" y="1118319"/>
            <a:ext cx="2331760" cy="47356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4E188F-6B0E-96FA-3AEF-0B070AF71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9855" y="1916348"/>
            <a:ext cx="3608164" cy="3518951"/>
          </a:xfrm>
          <a:prstGeom prst="rect">
            <a:avLst/>
          </a:prstGeom>
          <a:scene3d>
            <a:camera prst="orthographicFront"/>
            <a:lightRig rig="threePt" dir="t"/>
          </a:scene3d>
          <a:sp3d/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A46F6A6-A541-8B68-BF4E-2E0C9883A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40" y="2778368"/>
            <a:ext cx="1539671" cy="270000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C207341B-0C1C-F43B-CC54-C33F2D67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" y="3655128"/>
            <a:ext cx="2160000" cy="132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D141F38E-5286-CBB1-1C7A-35BCFA5E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925" y="3647920"/>
            <a:ext cx="2160000" cy="132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3E8724-213E-4001-48D6-75802EF24D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6606" y="3029777"/>
            <a:ext cx="1539669" cy="2700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C017A9C-A336-B1F0-78E6-1F290D24821A}"/>
              </a:ext>
            </a:extLst>
          </p:cNvPr>
          <p:cNvSpPr/>
          <p:nvPr/>
        </p:nvSpPr>
        <p:spPr>
          <a:xfrm>
            <a:off x="2867955" y="656654"/>
            <a:ext cx="6471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>
                <a:ln w="15875">
                  <a:solidFill>
                    <a:srgbClr val="0070C0"/>
                  </a:solidFill>
                  <a:prstDash val="solid"/>
                </a:ln>
                <a:pattFill prst="ltDnDiag">
                  <a:fgClr>
                    <a:srgbClr val="0070C0"/>
                  </a:fgClr>
                  <a:bgClr>
                    <a:srgbClr val="C00000"/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Magic Message Portal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63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05"/>
    </mc:Choice>
    <mc:Fallback>
      <p:transition spd="slow" advTm="1260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16E694C-7922-5F91-BE14-E7AFE43FF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145"/>
          <a:stretch/>
        </p:blipFill>
        <p:spPr>
          <a:xfrm>
            <a:off x="8893400" y="1118319"/>
            <a:ext cx="2331760" cy="4735662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FD3FBBD-0A0D-041F-871B-ABAC08607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675" y="3647920"/>
            <a:ext cx="2160000" cy="132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FBEC1CC-26DA-8655-5B81-672247B92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6606" y="3029777"/>
            <a:ext cx="1539669" cy="270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46C3DCB-4DCA-038F-57CE-0BA3430F8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40" y="2778368"/>
            <a:ext cx="1539671" cy="270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4E188F-6B0E-96FA-3AEF-0B070AF71C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9855" y="1916348"/>
            <a:ext cx="3608164" cy="3518951"/>
          </a:xfrm>
          <a:prstGeom prst="rect">
            <a:avLst/>
          </a:prstGeom>
          <a:scene3d>
            <a:camera prst="orthographicFront"/>
            <a:lightRig rig="threePt" dir="t"/>
          </a:scene3d>
          <a:sp3d/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8250380-8D08-4C38-6B42-443D25FEE93F}"/>
              </a:ext>
            </a:extLst>
          </p:cNvPr>
          <p:cNvGrpSpPr/>
          <p:nvPr/>
        </p:nvGrpSpPr>
        <p:grpSpPr>
          <a:xfrm>
            <a:off x="1862486" y="4349017"/>
            <a:ext cx="8482902" cy="1293025"/>
            <a:chOff x="1783838" y="4349017"/>
            <a:chExt cx="8482902" cy="129302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5FDA1D-CDEE-1972-1533-4CD6175AC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71230">
              <a:off x="1783838" y="4349017"/>
              <a:ext cx="2555731" cy="829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BDC60BF-7466-726F-71E2-4E4A0E20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112" y="4855329"/>
              <a:ext cx="5205903" cy="786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5B03088-2874-8817-AFA7-F5D269E19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41456">
              <a:off x="7433608" y="4354507"/>
              <a:ext cx="2833132" cy="825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C2BFD344-D9D4-C45F-36F6-0FA3C4502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49"/>
          <a:stretch/>
        </p:blipFill>
        <p:spPr>
          <a:xfrm>
            <a:off x="1212395" y="1061169"/>
            <a:ext cx="2212580" cy="473566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9A211F-2DF8-FA4F-E46D-802DBEC5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" y="3655128"/>
            <a:ext cx="2160000" cy="132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9CAE709-4787-3B5F-6C0E-D859A87BFA9D}"/>
              </a:ext>
            </a:extLst>
          </p:cNvPr>
          <p:cNvGrpSpPr/>
          <p:nvPr/>
        </p:nvGrpSpPr>
        <p:grpSpPr>
          <a:xfrm>
            <a:off x="2023785" y="909198"/>
            <a:ext cx="8160304" cy="3641859"/>
            <a:chOff x="1870059" y="909198"/>
            <a:chExt cx="8160304" cy="364185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048F224-472D-7ADA-365B-6A45DC999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059" y="914400"/>
              <a:ext cx="4320000" cy="3636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41243A4F-7F14-1662-B339-F65EEE74F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363" y="909198"/>
              <a:ext cx="4320000" cy="3637059"/>
            </a:xfrm>
            <a:prstGeom prst="rect">
              <a:avLst/>
            </a:prstGeom>
            <a:noFill/>
            <a:scene3d>
              <a:camera prst="orthographicFront">
                <a:rot lat="0" lon="10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829E07-FAD4-8D3C-4A8A-4C36344CB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5468218"/>
            <a:ext cx="35337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6DA936-1EE8-949F-D4C3-B39CA70FF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7" y="365152"/>
            <a:ext cx="33528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172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05"/>
    </mc:Choice>
    <mc:Fallback>
      <p:transition spd="slow" advTm="12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6910762-8661-2E5C-5FEA-932994948CB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342296" y="1147759"/>
            <a:ext cx="9523282" cy="478948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E979779-572B-41D7-CC20-4930349F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MQTT – Publish-</a:t>
            </a:r>
            <a:r>
              <a:rPr lang="de-CH" err="1"/>
              <a:t>Subscribe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7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4AD376B-8067-2B6B-D972-9CB20DC0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ea typeface="MS PGothic"/>
              </a:rPr>
              <a:t>MQTT – Bridge</a:t>
            </a:r>
            <a:endParaRPr lang="en-US">
              <a:ea typeface="MS PGothic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238227-0BD2-85EB-C3A1-46E7080FF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4" r="46354"/>
          <a:stretch/>
        </p:blipFill>
        <p:spPr>
          <a:xfrm>
            <a:off x="1865870" y="1802916"/>
            <a:ext cx="4382917" cy="36787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6D55CF5-7769-73B4-F6B3-511595480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934" y="2282951"/>
            <a:ext cx="2789966" cy="30627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758DA2-B07A-001B-1F29-B8CDFFCB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85" y="1654233"/>
            <a:ext cx="3495973" cy="215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E92BB3-E404-2BE8-115C-A1E53BD4E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12" y="2953178"/>
            <a:ext cx="1899559" cy="5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B44CA64-7797-318A-FA3E-9878CC397E3A}"/>
              </a:ext>
            </a:extLst>
          </p:cNvPr>
          <p:cNvSpPr/>
          <p:nvPr/>
        </p:nvSpPr>
        <p:spPr>
          <a:xfrm>
            <a:off x="4352004" y="2410901"/>
            <a:ext cx="1955673" cy="34191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b="1">
                <a:solidFill>
                  <a:schemeClr val="tx1"/>
                </a:solidFill>
              </a:rPr>
              <a:t>Bridge-Broker</a:t>
            </a:r>
            <a:endParaRPr lang="en-US" sz="1800" b="1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1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4|1.6|1.4|1.3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.pptx" id="{5C351EED-08EE-5D43-A13C-0AD3240E0095}" vid="{8166BE34-FD93-894C-9811-BE4EB322125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ecf310e7cc6d5c962682693d01a2e92">
  <xsd:schema xmlns:xsd="http://www.w3.org/2001/XMLSchema" xmlns:xs="http://www.w3.org/2001/XMLSchema" xmlns:p="http://schemas.microsoft.com/office/2006/metadata/properties" xmlns:ns2="c80a905c-4fb7-4aee-a8c7-07e487572366" xmlns:ns3="2551ef7e-3b29-44d1-a8ad-ef34c26bfc60" targetNamespace="http://schemas.microsoft.com/office/2006/metadata/properties" ma:root="true" ma:fieldsID="0e79f8f607b83a7c1abc0271120f0cce" ns2:_="" ns3:_="">
    <xsd:import namespace="c80a905c-4fb7-4aee-a8c7-07e487572366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a905c-4fb7-4aee-a8c7-07e487572366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5899</QMPilot_DokID>
    <BfhIntranetDepartmentText xmlns="c80a905c-4fb7-4aee-a8c7-07e487572366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8CF9AB-1599-4978-B2FD-8FBB6C4DDFAA}">
  <ds:schemaRefs>
    <ds:schemaRef ds:uri="2551ef7e-3b29-44d1-a8ad-ef34c26bfc60"/>
    <ds:schemaRef ds:uri="c80a905c-4fb7-4aee-a8c7-07e4875723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2551ef7e-3b29-44d1-a8ad-ef34c26bfc60"/>
    <ds:schemaRef ds:uri="c80a905c-4fb7-4aee-a8c7-07e48757236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Application>Microsoft Office PowerPoint</Application>
  <PresentationFormat>Custom</PresentationFormat>
  <Slides>42</Slides>
  <Notes>34</Notes>
  <HiddenSlides>11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BFH_PPT_Vorlage_16-9</vt:lpstr>
      <vt:lpstr>Bridge the gap or tunnel straight through!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MQTT – Publish-Subscribe</vt:lpstr>
      <vt:lpstr>MQTT – Bridge</vt:lpstr>
      <vt:lpstr>Portal Components</vt:lpstr>
      <vt:lpstr>MQTT-Tunnel – Overview</vt:lpstr>
      <vt:lpstr>WebRTC</vt:lpstr>
      <vt:lpstr>WebRTC</vt:lpstr>
      <vt:lpstr>MQTT Tunnel</vt:lpstr>
      <vt:lpstr>Layers MQTT Tunnel</vt:lpstr>
      <vt:lpstr>MQTT Tunnel Client</vt:lpstr>
      <vt:lpstr>MQTT Secure Signaling</vt:lpstr>
      <vt:lpstr>MQTT Secure Signaling Topics</vt:lpstr>
      <vt:lpstr>Multiinitiator - Multichannel</vt:lpstr>
      <vt:lpstr>Round Trip Time Measuring: Setup Relay Broker</vt:lpstr>
      <vt:lpstr>Round Trip Time Measuring: Setup MQTT Tunnel</vt:lpstr>
      <vt:lpstr>Round Trip Time Measuring: Results</vt:lpstr>
      <vt:lpstr>Secure Bridge – Overview</vt:lpstr>
      <vt:lpstr>Secure Bridge – Principle </vt:lpstr>
      <vt:lpstr>Secure Bridge</vt:lpstr>
      <vt:lpstr>MQTT-Tunnel + Secure Bridge = Magic Message Portal</vt:lpstr>
      <vt:lpstr>Magic Message Portal</vt:lpstr>
      <vt:lpstr>Implementation</vt:lpstr>
      <vt:lpstr>Deployment</vt:lpstr>
      <vt:lpstr>Installation and Run the Portal</vt:lpstr>
      <vt:lpstr>Findings and outlook </vt:lpstr>
      <vt:lpstr>Conclusion</vt:lpstr>
      <vt:lpstr>Secure Bridge – Run</vt:lpstr>
      <vt:lpstr>PowerPoint Presentation</vt:lpstr>
      <vt:lpstr>Encryption - PyNaCl</vt:lpstr>
      <vt:lpstr>PowerPoint Presentation</vt:lpstr>
      <vt:lpstr>PowerPoint Presentation</vt:lpstr>
      <vt:lpstr>PowerPoint Presentation</vt:lpstr>
      <vt:lpstr>SDP without TURN</vt:lpstr>
      <vt:lpstr>SDP with TURN</vt:lpstr>
      <vt:lpstr>Discussion: Message Flow Secure Bridge</vt:lpstr>
      <vt:lpstr>Discussion: Message Flow Tunnel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Meyer Remo</dc:creator>
  <dc:description> </dc:description>
  <cp:revision>1</cp:revision>
  <cp:lastPrinted>2023-01-26T14:00:21Z</cp:lastPrinted>
  <dcterms:created xsi:type="dcterms:W3CDTF">2022-11-10T15:08:15Z</dcterms:created>
  <dcterms:modified xsi:type="dcterms:W3CDTF">2023-01-27T08:12:30Z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